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5"/>
  </p:notesMasterIdLst>
  <p:sldIdLst>
    <p:sldId id="406" r:id="rId2"/>
    <p:sldId id="408" r:id="rId3"/>
    <p:sldId id="257" r:id="rId4"/>
    <p:sldId id="384" r:id="rId5"/>
    <p:sldId id="385" r:id="rId6"/>
    <p:sldId id="258" r:id="rId7"/>
    <p:sldId id="386" r:id="rId8"/>
    <p:sldId id="387" r:id="rId9"/>
    <p:sldId id="259" r:id="rId10"/>
    <p:sldId id="388" r:id="rId11"/>
    <p:sldId id="409" r:id="rId12"/>
    <p:sldId id="389" r:id="rId13"/>
    <p:sldId id="330" r:id="rId14"/>
    <p:sldId id="398" r:id="rId15"/>
    <p:sldId id="399" r:id="rId16"/>
    <p:sldId id="400" r:id="rId17"/>
    <p:sldId id="401" r:id="rId18"/>
    <p:sldId id="402" r:id="rId19"/>
    <p:sldId id="403" r:id="rId20"/>
    <p:sldId id="261" r:id="rId21"/>
    <p:sldId id="391" r:id="rId22"/>
    <p:sldId id="392" r:id="rId23"/>
    <p:sldId id="393" r:id="rId24"/>
    <p:sldId id="262" r:id="rId25"/>
    <p:sldId id="275" r:id="rId26"/>
    <p:sldId id="331" r:id="rId27"/>
    <p:sldId id="263" r:id="rId28"/>
    <p:sldId id="276" r:id="rId29"/>
    <p:sldId id="335" r:id="rId30"/>
    <p:sldId id="264" r:id="rId31"/>
    <p:sldId id="277" r:id="rId32"/>
    <p:sldId id="333" r:id="rId33"/>
    <p:sldId id="265" r:id="rId34"/>
    <p:sldId id="394" r:id="rId35"/>
    <p:sldId id="395" r:id="rId36"/>
    <p:sldId id="266" r:id="rId37"/>
    <p:sldId id="396" r:id="rId38"/>
    <p:sldId id="397" r:id="rId39"/>
    <p:sldId id="289" r:id="rId40"/>
    <p:sldId id="390" r:id="rId41"/>
    <p:sldId id="404" r:id="rId42"/>
    <p:sldId id="410" r:id="rId43"/>
    <p:sldId id="423" r:id="rId44"/>
    <p:sldId id="437" r:id="rId45"/>
    <p:sldId id="438" r:id="rId46"/>
    <p:sldId id="328" r:id="rId47"/>
    <p:sldId id="439" r:id="rId48"/>
    <p:sldId id="418" r:id="rId49"/>
    <p:sldId id="325" r:id="rId50"/>
    <p:sldId id="411" r:id="rId51"/>
    <p:sldId id="412" r:id="rId52"/>
    <p:sldId id="413" r:id="rId53"/>
    <p:sldId id="414" r:id="rId5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CF4"/>
    <a:srgbClr val="DDF6FF"/>
    <a:srgbClr val="A7E8FF"/>
    <a:srgbClr val="66FFFF"/>
    <a:srgbClr val="E8D9F3"/>
    <a:srgbClr val="CCECFF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36" autoAdjust="0"/>
  </p:normalViewPr>
  <p:slideViewPr>
    <p:cSldViewPr>
      <p:cViewPr varScale="1">
        <p:scale>
          <a:sx n="76" d="100"/>
          <a:sy n="76" d="100"/>
        </p:scale>
        <p:origin x="16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0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6206-5F70-4C66-90EE-A6A3DF47019F}" type="datetimeFigureOut">
              <a:rPr lang="zh-TW" altLang="en-US" smtClean="0"/>
              <a:pPr/>
              <a:t>2023/2/18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A79A0-E5E4-464C-AAED-ED69ACA49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10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HK" sz="1800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HK" altLang="en-US" sz="1800" dirty="0">
                <a:latin typeface="標楷體" pitchFamily="65" charset="-120"/>
                <a:ea typeface="標楷體" pitchFamily="65" charset="-120"/>
              </a:rPr>
              <a:t>聖經有關以具體行動實踐愛德的教導</a:t>
            </a:r>
            <a:r>
              <a:rPr lang="en-US" altLang="zh-HK" sz="1800" dirty="0">
                <a:latin typeface="標楷體" pitchFamily="65" charset="-120"/>
                <a:ea typeface="標楷體" pitchFamily="65" charset="-120"/>
              </a:rPr>
              <a:t>]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若望一書說：我們愛，可只用言語，也可只用口舌，而要用行動和事實。（若－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3:18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）雅各伯書也說明沒有行為的信德是死的。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雅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1:14-26)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CFA4F-A307-4511-8D0D-346FF73A240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40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Video clip:  </a:t>
            </a:r>
            <a:r>
              <a:rPr lang="zh-TW" altLang="en-US" dirty="0"/>
              <a:t>「家庭」</a:t>
            </a:r>
            <a:r>
              <a:rPr lang="en-US" altLang="zh-TW" dirty="0"/>
              <a:t>---Hanging On</a:t>
            </a:r>
            <a:r>
              <a:rPr lang="zh-TW" altLang="en-US" dirty="0"/>
              <a:t>留言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11’57”)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Video clip:  </a:t>
            </a:r>
            <a:r>
              <a:rPr lang="zh-TW" altLang="en-US" dirty="0"/>
              <a:t>「家庭」</a:t>
            </a:r>
            <a:r>
              <a:rPr lang="en-US" altLang="zh-TW" dirty="0"/>
              <a:t>---Hanging On</a:t>
            </a:r>
            <a:r>
              <a:rPr lang="zh-TW" altLang="en-US" dirty="0"/>
              <a:t>留言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11’57”)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063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- </a:t>
            </a:r>
            <a:r>
              <a:rPr lang="zh-HK" altLang="en-US" dirty="0"/>
              <a:t>遊戲</a:t>
            </a:r>
            <a:r>
              <a:rPr lang="en-US" altLang="zh-HK" dirty="0"/>
              <a:t>Game</a:t>
            </a:r>
            <a:r>
              <a:rPr lang="zh-HK" altLang="en-US" dirty="0"/>
              <a:t>：渲染暴力</a:t>
            </a:r>
            <a:endParaRPr lang="en-US" altLang="zh-HK" dirty="0"/>
          </a:p>
          <a:p>
            <a:r>
              <a:rPr lang="en-US" altLang="zh-HK" dirty="0"/>
              <a:t>- KG</a:t>
            </a:r>
            <a:r>
              <a:rPr lang="zh-HK" altLang="en-US" dirty="0"/>
              <a:t>咬人的幼兒</a:t>
            </a:r>
            <a:endParaRPr lang="en-US" altLang="zh-HK" dirty="0"/>
          </a:p>
          <a:p>
            <a:pPr marL="171450" indent="-171450">
              <a:buFontTx/>
              <a:buChar char="-"/>
            </a:pPr>
            <a:r>
              <a:rPr lang="zh-HK" altLang="en-US" dirty="0"/>
              <a:t>家中養食人倉</a:t>
            </a:r>
            <a:endParaRPr lang="en-US" altLang="zh-HK" dirty="0"/>
          </a:p>
          <a:p>
            <a:pPr marL="171450" indent="-171450">
              <a:buFontTx/>
              <a:buChar char="-"/>
            </a:pPr>
            <a:r>
              <a:rPr lang="zh-HK" altLang="en-US" dirty="0"/>
              <a:t>咒罵人 </a:t>
            </a:r>
            <a:r>
              <a:rPr lang="en-US" altLang="zh-HK" dirty="0"/>
              <a:t>(</a:t>
            </a:r>
            <a:r>
              <a:rPr lang="zh-TW" altLang="en-US" dirty="0"/>
              <a:t>以言傷人</a:t>
            </a:r>
            <a:r>
              <a:rPr lang="en-US" altLang="zh-TW" dirty="0"/>
              <a:t>)</a:t>
            </a:r>
            <a:endParaRPr lang="en-US" altLang="zh-HK" dirty="0"/>
          </a:p>
          <a:p>
            <a:pPr marL="171450" indent="-171450">
              <a:buFontTx/>
              <a:buChar char="-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063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110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sym typeface="Webdings"/>
              </a:rPr>
              <a:t></a:t>
            </a:r>
            <a:r>
              <a:rPr lang="zh-TW" altLang="en-US" dirty="0"/>
              <a:t>性教育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FF0000"/>
                </a:solidFill>
                <a:sym typeface="Webdings"/>
              </a:rPr>
              <a:t></a:t>
            </a:r>
            <a:r>
              <a:rPr lang="zh-TW" altLang="en-US" dirty="0"/>
              <a:t>性教育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dirty="0"/>
              <a:t>小心「電視」「教育」</a:t>
            </a:r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426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公物：花、桔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936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Pay</a:t>
            </a:r>
            <a:r>
              <a:rPr lang="zh-HK" altLang="en-US" dirty="0"/>
              <a:t> </a:t>
            </a:r>
            <a:r>
              <a:rPr lang="en-US" altLang="zh-HK" dirty="0"/>
              <a:t>before</a:t>
            </a:r>
            <a:r>
              <a:rPr lang="zh-HK" altLang="en-US" dirty="0"/>
              <a:t> </a:t>
            </a:r>
            <a:r>
              <a:rPr lang="en-US" altLang="zh-HK" dirty="0"/>
              <a:t>leaving</a:t>
            </a:r>
            <a:r>
              <a:rPr lang="zh-HK" altLang="en-US" dirty="0"/>
              <a:t> </a:t>
            </a:r>
            <a:r>
              <a:rPr lang="en-US" altLang="zh-HK" dirty="0"/>
              <a:t>the</a:t>
            </a:r>
            <a:r>
              <a:rPr lang="zh-HK" altLang="en-US" dirty="0"/>
              <a:t> </a:t>
            </a:r>
            <a:r>
              <a:rPr lang="en-US" altLang="zh-HK" dirty="0"/>
              <a:t>shop,</a:t>
            </a:r>
            <a:r>
              <a:rPr lang="zh-HK" altLang="en-US" dirty="0"/>
              <a:t> </a:t>
            </a:r>
            <a:r>
              <a:rPr lang="en-US" altLang="zh-HK" dirty="0"/>
              <a:t>supermarket……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486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誰人背後無人說，那個人前不說人。</a:t>
            </a:r>
            <a:endParaRPr lang="en-US" altLang="zh-HK" dirty="0"/>
          </a:p>
          <a:p>
            <a:r>
              <a:rPr lang="zh-HK" altLang="en-US" dirty="0"/>
              <a:t>唔使講：點解人人都唔寫，凈係寫你。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04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881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夫妻相愛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sz="1200" b="1" dirty="0">
                <a:solidFill>
                  <a:schemeClr val="tx1"/>
                </a:solidFill>
              </a:rPr>
              <a:t>保持身心純潔欣賞伴侶</a:t>
            </a:r>
            <a:endParaRPr lang="en-US" altLang="zh-HK" sz="1200" b="1" dirty="0">
              <a:solidFill>
                <a:schemeClr val="tx1"/>
              </a:solidFill>
            </a:endParaRPr>
          </a:p>
          <a:p>
            <a:r>
              <a:rPr lang="en-US" altLang="zh-HK" sz="1200" b="1" dirty="0">
                <a:solidFill>
                  <a:schemeClr val="tx1"/>
                </a:solidFill>
                <a:latin typeface="Lucida Sans Unicode"/>
                <a:cs typeface="Lucida Sans Unicode"/>
              </a:rPr>
              <a:t>  •</a:t>
            </a:r>
            <a:r>
              <a:rPr lang="zh-TW" altLang="en-US" sz="1200" b="1" dirty="0">
                <a:solidFill>
                  <a:schemeClr val="tx1"/>
                </a:solidFill>
                <a:latin typeface="Lucida Sans Unicode"/>
                <a:cs typeface="Lucida Sans Unicode"/>
              </a:rPr>
              <a:t>愛家</a:t>
            </a:r>
            <a:endParaRPr lang="zh-HK" altLang="en-US" sz="1200" b="1" dirty="0">
              <a:solidFill>
                <a:schemeClr val="tx1"/>
              </a:solidFill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017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貪</a:t>
            </a:r>
            <a:r>
              <a:rPr lang="zh-HK" altLang="en-US" dirty="0">
                <a:sym typeface="Wingdings" panose="05000000000000000000" pitchFamily="2" charset="2"/>
              </a:rPr>
              <a:t>貧</a:t>
            </a:r>
            <a:endParaRPr lang="en-US" altLang="zh-HK" dirty="0">
              <a:sym typeface="Wingdings" panose="05000000000000000000" pitchFamily="2" charset="2"/>
            </a:endParaRPr>
          </a:p>
          <a:p>
            <a:r>
              <a:rPr lang="zh-HK" altLang="en-US" dirty="0"/>
              <a:t>警訊：橋唔怕舊，至緊要受。</a:t>
            </a:r>
            <a:endParaRPr lang="en-US" altLang="zh-HK" dirty="0"/>
          </a:p>
          <a:p>
            <a:r>
              <a:rPr lang="zh-TW" altLang="en-US" dirty="0"/>
              <a:t>博彩遊戲 ： </a:t>
            </a:r>
            <a:r>
              <a:rPr lang="en-US" altLang="zh-HK" dirty="0"/>
              <a:t>CCC 2413</a:t>
            </a:r>
            <a:r>
              <a:rPr lang="zh-TW" altLang="en-US" dirty="0"/>
              <a:t>不違反正義，但因沈迷而剝奪了某人為了維持自己及他人的需，則變為道德上不可接受的。</a:t>
            </a:r>
            <a:endParaRPr lang="en-US" altLang="zh-TW" dirty="0"/>
          </a:p>
          <a:p>
            <a:r>
              <a:rPr lang="zh-TW" altLang="en-US"/>
              <a:t>危機：變成嚴重的奴役。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279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打机：送武器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084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1200" b="1" dirty="0">
                <a:solidFill>
                  <a:srgbClr val="FF0000"/>
                </a:solidFill>
              </a:rPr>
              <a:t>善用世物</a:t>
            </a:r>
            <a:endParaRPr lang="en-US" altLang="zh-HK" sz="1200" b="1" dirty="0">
              <a:solidFill>
                <a:srgbClr val="FF0000"/>
              </a:solidFill>
            </a:endParaRPr>
          </a:p>
          <a:p>
            <a:r>
              <a:rPr lang="zh-HK" altLang="en-US" sz="1200" b="1" dirty="0">
                <a:solidFill>
                  <a:schemeClr val="tx1"/>
                </a:solidFill>
              </a:rPr>
              <a:t>保持身心純潔</a:t>
            </a:r>
            <a:endParaRPr lang="en-US" altLang="zh-HK" sz="1200" b="1" dirty="0">
              <a:solidFill>
                <a:schemeClr val="tx1"/>
              </a:solidFill>
            </a:endParaRPr>
          </a:p>
          <a:p>
            <a:r>
              <a:rPr lang="en-US" altLang="zh-HK" sz="1200" b="1" dirty="0">
                <a:solidFill>
                  <a:schemeClr val="tx1"/>
                </a:solidFill>
                <a:latin typeface="Lucida Sans Unicode"/>
                <a:cs typeface="Lucida Sans Unicode"/>
              </a:rPr>
              <a:t>  •</a:t>
            </a:r>
            <a:r>
              <a:rPr lang="zh-HK" altLang="en-US" sz="1200" b="1" dirty="0">
                <a:solidFill>
                  <a:schemeClr val="tx1"/>
                </a:solidFill>
              </a:rPr>
              <a:t>欣賞伴侶</a:t>
            </a:r>
            <a:endParaRPr lang="en-US" altLang="zh-HK" sz="1200" b="1" dirty="0">
              <a:solidFill>
                <a:schemeClr val="tx1"/>
              </a:solidFill>
            </a:endParaRPr>
          </a:p>
          <a:p>
            <a:r>
              <a:rPr lang="en-US" altLang="zh-HK" sz="1200" b="1" dirty="0">
                <a:solidFill>
                  <a:schemeClr val="tx1"/>
                </a:solidFill>
                <a:latin typeface="Lucida Sans Unicode"/>
                <a:cs typeface="Lucida Sans Unicode"/>
              </a:rPr>
              <a:t>  •</a:t>
            </a:r>
            <a:r>
              <a:rPr lang="zh-TW" altLang="en-US" sz="1200" b="1" dirty="0">
                <a:solidFill>
                  <a:schemeClr val="tx1"/>
                </a:solidFill>
                <a:latin typeface="Lucida Sans Unicode"/>
                <a:cs typeface="Lucida Sans Unicode"/>
              </a:rPr>
              <a:t>愛家</a:t>
            </a:r>
            <a:endParaRPr lang="zh-HK" altLang="en-US" sz="12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sz="1200" b="1" dirty="0">
              <a:solidFill>
                <a:srgbClr val="FF0000"/>
              </a:solidFill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808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HK" sz="1800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HK" altLang="en-US" sz="1800" dirty="0">
                <a:latin typeface="標楷體" pitchFamily="65" charset="-120"/>
                <a:ea typeface="標楷體" pitchFamily="65" charset="-120"/>
              </a:rPr>
              <a:t>聖經有關以具體行動實踐愛德的教導</a:t>
            </a:r>
            <a:r>
              <a:rPr lang="en-US" altLang="zh-HK" sz="1800" dirty="0">
                <a:latin typeface="標楷體" pitchFamily="65" charset="-120"/>
                <a:ea typeface="標楷體" pitchFamily="65" charset="-120"/>
              </a:rPr>
              <a:t>]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若望一書說：我們愛，可只用言語，也可只用口舌，而要用行動和事實。（若－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3:18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）雅各伯書也說明沒有行為的信德是死的。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雅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1:14-26)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CFA4F-A307-4511-8D0D-346FF73A2408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921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HK" sz="1800" dirty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HK" altLang="en-US" sz="1800" dirty="0">
                <a:latin typeface="標楷體" pitchFamily="65" charset="-120"/>
                <a:ea typeface="標楷體" pitchFamily="65" charset="-120"/>
              </a:rPr>
              <a:t>聖經有關以具體行動實踐愛德的教導</a:t>
            </a:r>
            <a:r>
              <a:rPr lang="en-US" altLang="zh-HK" sz="1800" dirty="0">
                <a:latin typeface="標楷體" pitchFamily="65" charset="-120"/>
                <a:ea typeface="標楷體" pitchFamily="65" charset="-120"/>
              </a:rPr>
              <a:t>]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若望一書說：我們愛，可只用言語，也可只用口舌，而要用行動和事實。（若－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3:18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）雅各伯書也說明沒有行為的信德是死的。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雅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1:14-26)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CFA4F-A307-4511-8D0D-346FF73A2408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22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2200"/>
              </a:lnSpc>
            </a:pPr>
            <a:r>
              <a:rPr lang="zh-HK" altLang="zh-HK" sz="1800" b="1" kern="100" spc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與天主教教育五大核心價值之關係</a:t>
            </a:r>
            <a:endParaRPr lang="zh-TW" altLang="zh-HK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HK" altLang="zh-HK" sz="1800" b="1" kern="100" spc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義德：</a:t>
            </a:r>
            <a:r>
              <a:rPr lang="zh-TW" altLang="en-US" sz="1800" b="1" dirty="0">
                <a:solidFill>
                  <a:srgbClr val="A654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使人樂於給予上主或近人應得的</a:t>
            </a:r>
            <a:endParaRPr lang="zh-TW" altLang="zh-HK" sz="1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1200" b="1" kern="100" spc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lang="zh-HK" altLang="zh-HK" sz="1200" b="1" kern="100" spc="10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德：</a:t>
            </a:r>
            <a:r>
              <a:rPr lang="zh-HK" altLang="en-US" sz="1200" b="1" kern="100" spc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愛主愛人</a:t>
            </a:r>
            <a:endParaRPr lang="en-US" altLang="zh-HK" sz="1200" b="1" kern="100" spc="100" dirty="0">
              <a:solidFill>
                <a:srgbClr val="0070C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800" kern="0" dirty="0">
                <a:effectLst/>
                <a:highlight>
                  <a:srgbClr val="FFFF00"/>
                </a:highlight>
                <a:latin typeface="Roboto" panose="02000000000000000000" pitchFamily="2" charset="0"/>
                <a:ea typeface="新細明體" panose="02020500000000000000" pitchFamily="18" charset="-120"/>
                <a:cs typeface="新細明體" panose="02020500000000000000" pitchFamily="18" charset="-120"/>
              </a:rPr>
              <a:t>其實『不可奸淫，不可殺人，不可偷盜，不可貪戀，』以及其他任何誡命，</a:t>
            </a:r>
            <a:endParaRPr lang="en-US" altLang="zh-TW" sz="1800" kern="0" dirty="0">
              <a:effectLst/>
              <a:highlight>
                <a:srgbClr val="FFFF00"/>
              </a:highlight>
              <a:latin typeface="Roboto" panose="02000000000000000000" pitchFamily="2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800" kern="0" dirty="0">
                <a:effectLst/>
                <a:highlight>
                  <a:srgbClr val="FFFF00"/>
                </a:highlight>
                <a:latin typeface="Roboto" panose="02000000000000000000" pitchFamily="2" charset="0"/>
                <a:ea typeface="新細明體" panose="02020500000000000000" pitchFamily="18" charset="-120"/>
                <a:cs typeface="新細明體" panose="02020500000000000000" pitchFamily="18" charset="-120"/>
              </a:rPr>
              <a:t>都包含在這句話裡：就是『愛你的近人如你自己。』</a:t>
            </a:r>
            <a:r>
              <a:rPr lang="zh-HK" altLang="zh-HK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細圓體"/>
                <a:cs typeface="Times New Roman" panose="02020603050405020304" pitchFamily="18" charset="0"/>
              </a:rPr>
              <a:t>（羅</a:t>
            </a:r>
            <a:r>
              <a:rPr lang="en-US" altLang="zh-HK" sz="1800" kern="100" dirty="0">
                <a:effectLst/>
                <a:highlight>
                  <a:srgbClr val="FFFF00"/>
                </a:highlight>
                <a:latin typeface="華康細圓體"/>
                <a:ea typeface="新細明體" panose="02020500000000000000" pitchFamily="18" charset="-120"/>
                <a:cs typeface="Times New Roman" panose="02020603050405020304" pitchFamily="18" charset="0"/>
              </a:rPr>
              <a:t>13</a:t>
            </a:r>
            <a:r>
              <a:rPr lang="zh-HK" altLang="zh-HK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細圓體"/>
                <a:cs typeface="Times New Roman" panose="02020603050405020304" pitchFamily="18" charset="0"/>
              </a:rPr>
              <a:t>：</a:t>
            </a:r>
            <a:r>
              <a:rPr lang="en-US" altLang="zh-HK" sz="1800" kern="100" dirty="0">
                <a:effectLst/>
                <a:highlight>
                  <a:srgbClr val="FFFF00"/>
                </a:highlight>
                <a:latin typeface="華康細圓體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lang="zh-HK" altLang="zh-HK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細圓體"/>
                <a:cs typeface="Times New Roman" panose="02020603050405020304" pitchFamily="18" charset="0"/>
              </a:rPr>
              <a:t>）</a:t>
            </a:r>
            <a:endParaRPr lang="en-US" altLang="zh-HK" sz="18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華康細圓體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800" kern="0" dirty="0">
                <a:effectLst/>
                <a:latin typeface="Roboto" panose="02000000000000000000" pitchFamily="2" charset="0"/>
                <a:ea typeface="新細明體" panose="02020500000000000000" pitchFamily="18" charset="-120"/>
                <a:cs typeface="新細明體" panose="02020500000000000000" pitchFamily="18" charset="-120"/>
              </a:rPr>
              <a:t>愛不加害於人，所以愛就是法律的滿全。</a:t>
            </a:r>
            <a:r>
              <a:rPr lang="zh-HK" altLang="zh-HK" sz="1800" dirty="0">
                <a:effectLst/>
                <a:ea typeface="華康細圓體"/>
                <a:cs typeface="Times New Roman" panose="02020603050405020304" pitchFamily="18" charset="0"/>
              </a:rPr>
              <a:t>（羅</a:t>
            </a:r>
            <a:r>
              <a:rPr lang="en-US" altLang="zh-HK" sz="1800" dirty="0">
                <a:effectLst/>
                <a:latin typeface="華康細圓體"/>
                <a:cs typeface="Times New Roman" panose="02020603050405020304" pitchFamily="18" charset="0"/>
              </a:rPr>
              <a:t>13</a:t>
            </a:r>
            <a:r>
              <a:rPr lang="zh-HK" altLang="zh-HK" sz="1800" dirty="0">
                <a:effectLst/>
                <a:ea typeface="華康細圓體"/>
                <a:cs typeface="Times New Roman" panose="02020603050405020304" pitchFamily="18" charset="0"/>
              </a:rPr>
              <a:t>：</a:t>
            </a:r>
            <a:r>
              <a:rPr lang="en-US" altLang="zh-HK" sz="1800" dirty="0">
                <a:effectLst/>
                <a:latin typeface="華康細圓體"/>
                <a:cs typeface="Times New Roman" panose="02020603050405020304" pitchFamily="18" charset="0"/>
              </a:rPr>
              <a:t>10</a:t>
            </a:r>
            <a:r>
              <a:rPr lang="zh-HK" altLang="zh-HK" sz="1800" dirty="0">
                <a:effectLst/>
                <a:ea typeface="華康細圓體"/>
                <a:cs typeface="Times New Roman" panose="02020603050405020304" pitchFamily="18" charset="0"/>
              </a:rPr>
              <a:t>）</a:t>
            </a:r>
            <a:endParaRPr lang="zh-TW" altLang="zh-HK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451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24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基督徒故事</a:t>
            </a:r>
            <a:endParaRPr lang="zh-HK" altLang="en-US" sz="12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spcBef>
                <a:spcPts val="240"/>
              </a:spcBef>
              <a:spcAft>
                <a:spcPts val="240"/>
              </a:spcAft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8ED7-E050-4256-ABC3-49DE69ADE593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19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/>
              <a:buChar char=""/>
            </a:pPr>
            <a:r>
              <a:rPr lang="zh-HK" altLang="en-US" sz="1200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不占卜、</a:t>
            </a:r>
            <a:r>
              <a:rPr lang="zh-HK" altLang="en-US" sz="12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睇掌相</a:t>
            </a:r>
            <a:endParaRPr lang="en-US" altLang="zh-HK" sz="1200" b="1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1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不信星座、風水、運程</a:t>
            </a:r>
            <a:endParaRPr lang="en-US" altLang="zh-HK" sz="1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1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占甚麼卦，問甚麼福，欺人是禍，饒人是福。</a:t>
            </a:r>
            <a:endParaRPr lang="en-US" altLang="zh-HK" sz="1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TW" altLang="en-US" sz="1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改名轉運、腳頭唔好、童子手、不祥人</a:t>
            </a:r>
            <a:endParaRPr lang="en-US" altLang="zh-HK" sz="1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endParaRPr lang="en-US" altLang="zh-HK" sz="1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1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唔怕生壞命，最怕改壞名。</a:t>
            </a:r>
            <a:endParaRPr lang="en-US" altLang="zh-HK" sz="1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endParaRPr lang="en-US" altLang="zh-HK" sz="1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1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童子手：賭博</a:t>
            </a:r>
            <a:endParaRPr lang="en-US" altLang="zh-HK" sz="1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endParaRPr lang="en-US" altLang="zh-HK" sz="1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1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腳頭好</a:t>
            </a:r>
            <a:r>
              <a:rPr lang="en-US" altLang="zh-HK" sz="1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/</a:t>
            </a:r>
            <a:r>
              <a:rPr lang="zh-HK" altLang="en-US" sz="1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唔好！不祥人</a:t>
            </a:r>
            <a:endParaRPr lang="en-US" altLang="zh-HK" sz="1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1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反魚時說：隔籬果隻 </a:t>
            </a:r>
            <a:r>
              <a:rPr lang="en-US" altLang="zh-HK" sz="1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(</a:t>
            </a:r>
            <a:r>
              <a:rPr lang="zh-HK" altLang="en-US" sz="1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為免反艇</a:t>
            </a:r>
            <a:r>
              <a:rPr lang="en-US" altLang="zh-HK" sz="1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)</a:t>
            </a:r>
          </a:p>
          <a:p>
            <a:pPr marL="285750" indent="-285750">
              <a:buFont typeface="Wingdings"/>
              <a:buChar char=""/>
            </a:pPr>
            <a:endParaRPr lang="en-US" altLang="zh-HK" sz="1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/>
              <a:buChar char=""/>
            </a:pPr>
            <a:r>
              <a:rPr lang="zh-HK" altLang="en-US" sz="1200" b="1" dirty="0">
                <a:solidFill>
                  <a:srgbClr val="002060"/>
                </a:solidFill>
                <a:sym typeface="Wingdings"/>
              </a:rPr>
              <a:t>講得出，造得到！</a:t>
            </a:r>
            <a:endParaRPr lang="en-US" altLang="zh-HK" sz="1200" b="1" dirty="0">
              <a:solidFill>
                <a:srgbClr val="002060"/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1200" b="1" dirty="0">
                <a:solidFill>
                  <a:srgbClr val="002060"/>
                </a:solidFill>
                <a:sym typeface="Wingdings"/>
              </a:rPr>
              <a:t>不輕下海口</a:t>
            </a:r>
            <a:endParaRPr lang="en-US" altLang="zh-HK" sz="1200" b="1" dirty="0">
              <a:solidFill>
                <a:srgbClr val="002060"/>
              </a:solidFill>
              <a:sym typeface="Wingding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合而為一</a:t>
            </a:r>
            <a:endParaRPr lang="en-US" altLang="zh-HK" dirty="0"/>
          </a:p>
          <a:p>
            <a:r>
              <a:rPr lang="zh-HK" altLang="en-US" dirty="0"/>
              <a:t>彼此相愛</a:t>
            </a:r>
            <a:endParaRPr lang="en-US" altLang="zh-HK" dirty="0"/>
          </a:p>
          <a:p>
            <a:r>
              <a:rPr lang="zh-HK" altLang="en-US" dirty="0"/>
              <a:t>祈禱</a:t>
            </a:r>
            <a:endParaRPr lang="en-US" altLang="zh-HK" dirty="0"/>
          </a:p>
          <a:p>
            <a:r>
              <a:rPr lang="zh-HK" altLang="en-US" dirty="0">
                <a:solidFill>
                  <a:srgbClr val="7030A0"/>
                </a:solidFill>
              </a:rPr>
              <a:t>主的教導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74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不做「工作狂」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74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A79A0-E5E4-464C-AAED-ED69ACA493B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子女的義務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2FAA9-F693-4221-BD78-B2D988F44E77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2FAA9-F693-4221-BD78-B2D988F44E7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A00-F3F5-4FAB-B4A8-CA8F0B4C7B0B}" type="datetimeFigureOut">
              <a:rPr lang="zh-HK" altLang="en-US" smtClean="0"/>
              <a:pPr/>
              <a:t>18/2/2023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EF90-F6EE-48BF-B7F9-2B8D28733C7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A00-F3F5-4FAB-B4A8-CA8F0B4C7B0B}" type="datetimeFigureOut">
              <a:rPr lang="zh-HK" altLang="en-US" smtClean="0"/>
              <a:pPr/>
              <a:t>18/2/2023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EF90-F6EE-48BF-B7F9-2B8D28733C7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A00-F3F5-4FAB-B4A8-CA8F0B4C7B0B}" type="datetimeFigureOut">
              <a:rPr lang="zh-HK" altLang="en-US" smtClean="0"/>
              <a:pPr/>
              <a:t>18/2/2023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EF90-F6EE-48BF-B7F9-2B8D28733C7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26360" t="56747" r="19019" b="16027"/>
          <a:stretch/>
        </p:blipFill>
        <p:spPr>
          <a:xfrm>
            <a:off x="-51550" y="-124700"/>
            <a:ext cx="2496699" cy="11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l="-13721" t="17716" r="35669" b="58936"/>
          <a:stretch/>
        </p:blipFill>
        <p:spPr>
          <a:xfrm>
            <a:off x="4742052" y="5079234"/>
            <a:ext cx="4401948" cy="177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691750" y="3334067"/>
            <a:ext cx="3760500" cy="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2824350" y="3978067"/>
            <a:ext cx="3495300" cy="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3" hasCustomPrompt="1"/>
          </p:nvPr>
        </p:nvSpPr>
        <p:spPr>
          <a:xfrm>
            <a:off x="3716100" y="1917567"/>
            <a:ext cx="1711800" cy="1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 l="10994" t="22428" r="42022" b="52517"/>
          <a:stretch/>
        </p:blipFill>
        <p:spPr>
          <a:xfrm flipH="1">
            <a:off x="-51551" y="4965101"/>
            <a:ext cx="2282376" cy="2019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92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A00-F3F5-4FAB-B4A8-CA8F0B4C7B0B}" type="datetimeFigureOut">
              <a:rPr lang="zh-HK" altLang="en-US" smtClean="0"/>
              <a:pPr/>
              <a:t>18/2/2023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EF90-F6EE-48BF-B7F9-2B8D28733C7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A00-F3F5-4FAB-B4A8-CA8F0B4C7B0B}" type="datetimeFigureOut">
              <a:rPr lang="zh-HK" altLang="en-US" smtClean="0"/>
              <a:pPr/>
              <a:t>18/2/2023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EF90-F6EE-48BF-B7F9-2B8D28733C7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A00-F3F5-4FAB-B4A8-CA8F0B4C7B0B}" type="datetimeFigureOut">
              <a:rPr lang="zh-HK" altLang="en-US" smtClean="0"/>
              <a:pPr/>
              <a:t>18/2/2023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EF90-F6EE-48BF-B7F9-2B8D28733C7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A00-F3F5-4FAB-B4A8-CA8F0B4C7B0B}" type="datetimeFigureOut">
              <a:rPr lang="zh-HK" altLang="en-US" smtClean="0"/>
              <a:pPr/>
              <a:t>18/2/2023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EF90-F6EE-48BF-B7F9-2B8D28733C7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A00-F3F5-4FAB-B4A8-CA8F0B4C7B0B}" type="datetimeFigureOut">
              <a:rPr lang="zh-HK" altLang="en-US" smtClean="0"/>
              <a:pPr/>
              <a:t>18/2/2023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EF90-F6EE-48BF-B7F9-2B8D28733C7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A00-F3F5-4FAB-B4A8-CA8F0B4C7B0B}" type="datetimeFigureOut">
              <a:rPr lang="zh-HK" altLang="en-US" smtClean="0"/>
              <a:pPr/>
              <a:t>18/2/2023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EF90-F6EE-48BF-B7F9-2B8D28733C7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A00-F3F5-4FAB-B4A8-CA8F0B4C7B0B}" type="datetimeFigureOut">
              <a:rPr lang="zh-HK" altLang="en-US" smtClean="0"/>
              <a:pPr/>
              <a:t>18/2/2023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EF90-F6EE-48BF-B7F9-2B8D28733C7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A00-F3F5-4FAB-B4A8-CA8F0B4C7B0B}" type="datetimeFigureOut">
              <a:rPr lang="zh-HK" altLang="en-US" smtClean="0"/>
              <a:pPr/>
              <a:t>18/2/2023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EF90-F6EE-48BF-B7F9-2B8D28733C76}" type="slidenum">
              <a:rPr lang="zh-HK" altLang="en-US" smtClean="0"/>
              <a:pPr/>
              <a:t>‹#›</a:t>
            </a:fld>
            <a:endParaRPr lang="zh-HK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0A00-F3F5-4FAB-B4A8-CA8F0B4C7B0B}" type="datetimeFigureOut">
              <a:rPr lang="zh-HK" altLang="en-US" smtClean="0"/>
              <a:pPr/>
              <a:t>18/2/2023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EF90-F6EE-48BF-B7F9-2B8D28733C76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aweg.com/tupian/fzlrtpt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hyperlink" Target="http://www.google.com.hk/url?sa=i&amp;rct=j&amp;q=&amp;esrc=s&amp;source=images&amp;cd=&amp;cad=rja&amp;uact=8&amp;ved=0ahUKEwi9r8OOlo_TAhXFV7wKHVMLClAQjRwIBw&amp;url=http://www.cmatkokg.edu.hk/activity.html&amp;psig=AFQjCNHZ4E-LgjDlFsgJea-_KCcihEThsQ&amp;ust=1491544334851225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weg.com/tupian/fzlrtpt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s://www.google.com.hk/url?sa=i&amp;rct=j&amp;q=&amp;esrc=s&amp;source=images&amp;cd=&amp;ved=2ahUKEwiyl4PUq7njAhXIvLwKHd1hC5YQjRx6BAgBEAU&amp;url=https://www.canstockphoto.com/cursing-man-18379881.html&amp;psig=AOvVaw12cLLHrnbbMdCrn28cpcQL&amp;ust=1563363128505853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google.com.hk/imgres?imgurl=https://lh3.googleusercontent.com/fDmmWTMLqMlHGPF30hZEZ2MRcOxW6YeyY3gxYFG54hNAhs1_Ib7VKCWaDBZ_Dlzp9IE=w412-h220-rw&amp;imgrefurl=https://play.google.com/store/apps/details?id=com.bpgames.bs2.and&amp;hl=zh_HK&amp;docid=WFqHStwat7m1sM&amp;tbnid=p8IMZCKa2HBQTM:&amp;vet=10ahUKEwi97e-fornjAhXDJaYKHakhB2cQMwh5KEEwQQ..i&amp;w=391&amp;h=220&amp;safe=strict&amp;bih=604&amp;biw=1163&amp;q=%E6%9A%B4%E5%8A%9Bgame&amp;ved=0ahUKEwi97e-fornjAhXDJaYKHakhB2cQMwh5KEEwQQ&amp;iact=mrc&amp;uact=8" TargetMode="Externa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hyperlink" Target="https://www.google.com.hk/url?sa=i&amp;rct=j&amp;q=&amp;esrc=s&amp;source=images&amp;cd=&amp;ved=2ahUKEwjlvZvQo7njAhWEErwKHbpdD-4QjRx6BAgBEAU&amp;url=https://kknews.cc/zh-hk/science/xvan4gr.html&amp;psig=AOvVaw1LAevYX9r9be7smAjbsRTb&amp;ust=1563360917071124" TargetMode="External"/><Relationship Id="rId5" Type="http://schemas.openxmlformats.org/officeDocument/2006/relationships/hyperlink" Target="https://www.google.com.hk/url?sa=i&amp;rct=j&amp;q=&amp;esrc=s&amp;source=images&amp;cd=&amp;ved=2ahUKEwjPzpjLornjAhUC8LwKHU-DBXkQjRx6BAgBEAU&amp;url=https://www.gazelle.com/sell/cell-phone&amp;psig=AOvVaw0SZsJ1mg-Wxye3N342PWnr&amp;ust=1563360686003339" TargetMode="External"/><Relationship Id="rId15" Type="http://schemas.openxmlformats.org/officeDocument/2006/relationships/hyperlink" Target="https://www.google.com.hk/url?sa=i&amp;rct=j&amp;q=&amp;esrc=s&amp;source=images&amp;cd=&amp;ved=2ahUKEwjEvKWlrrnjAhXJdXAKHYsDCigQjRx6BAgBEAU&amp;url=https://www.carstickers.com/products/stickers/emoji-car-stickers-decals/details/crazy-big-smile-emoji-sticker/&amp;psig=AOvVaw340otLc5hbUMCIlfnJmKbJ&amp;ust=1563363704172908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6.jpeg"/><Relationship Id="rId9" Type="http://schemas.openxmlformats.org/officeDocument/2006/relationships/hyperlink" Target="http://www.google.com.hk/url?sa=i&amp;rct=j&amp;q=&amp;esrc=s&amp;source=images&amp;cd=&amp;cad=rja&amp;uact=8&amp;ved=&amp;url=/url?sa=i&amp;rct=j&amp;q=&amp;esrc=s&amp;source=images&amp;cd=&amp;ved=&amp;url=https://www.mobile01.com/topicdetail.php?f=290&amp;t=3502080&amp;psig=AOvVaw0tt7aAjyd1xhU0AQ26sXj_&amp;ust=1563361030702843&amp;psig=AOvVaw0tt7aAjyd1xhU0AQ26sXj_&amp;ust=1563361030702843" TargetMode="External"/><Relationship Id="rId1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.hk/url?sa=i&amp;rct=j&amp;q=&amp;esrc=s&amp;source=images&amp;cd=&amp;cad=rja&amp;uact=8&amp;ved=0ahUKEwiP24Xd-pHTAhVIGJQKHR62DcUQjRwIBw&amp;url=http://www.dailysmscollection.in/2015/11/100-best-life-status-for-whatsapp-in-english.html&amp;psig=AFQjCNEmucnPvHX8kVWS5iNoNorLtUJOLA&amp;ust=1491641196342810" TargetMode="Externa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hyperlink" Target="https://www.google.com.hk/url?sa=i&amp;rct=j&amp;q=&amp;esrc=s&amp;source=images&amp;cd=&amp;cad=rja&amp;uact=8&amp;ved=0ahUKEwjx-ZvTxZLTAhWGnJQKHQN0BpEQjRwIBw&amp;url=https://www.dreamstime.com/illustration/water.html&amp;psig=AFQjCNFog2dQEqDDxoVki0fmw17wEBKXLg&amp;ust=1491661250181313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s://www.google.com.hk/url?sa=i&amp;rct=j&amp;q=&amp;esrc=s&amp;source=images&amp;cd=&amp;cad=rja&amp;uact=8&amp;ved=0ahUKEwjkotKYyJLTAhXDjJQKHUuNDpAQjRwIBw&amp;url=https://www.123rf.com/stock-photo/thief_cartoon.html&amp;psig=AFQjCNFQOAmdUXddvWdpl-MhdGv-oBay9Q&amp;ust=1491661985988582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.hk/url?sa=i&amp;rct=j&amp;q=&amp;esrc=s&amp;source=images&amp;cd=&amp;cad=rja&amp;uact=8&amp;ved=0ahUKEwihtMusgpLTAhXIqJQKHSgIAMMQjRwIBw&amp;url=http://alovepics.blogspot.com/2014/05/babies-pictures.html&amp;psig=AFQjCNGiSLrerqFjQhhCi1OB_aYqD0Wu0w&amp;ust=1491643201412379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://www.google.com.hk/url?sa=i&amp;rct=j&amp;q=&amp;esrc=s&amp;source=images&amp;cd=&amp;cad=rja&amp;uact=8&amp;ved=0ahUKEwjwhLGEhJLTAhXDX5QKHTR0CrIQjRwIBw&amp;url=http://weinterrupt.com/2012/06/orbitz-quotes-more-for-the-same-hotel-if-you-use-a-mac/greedy/&amp;psig=AFQjCNElKM2dHqjb8fZyEDRINFB9FKo4mw&amp;ust=1491643651748945" TargetMode="Externa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.hk/url?sa=i&amp;rct=j&amp;q=&amp;esrc=s&amp;source=images&amp;cd=&amp;ved=2ahUKEwiJocef6JHlAhWDH3AKHXVECBwQjRx6BAgBEAQ&amp;url=https://www.vectorstock.com/royalty-free-vector/opened-palm-of-the-hand-icon-cartoon-style-vector-9293069&amp;psig=AOvVaw0Vi9RAkCMkwFDbLqQLFn_K&amp;ust=157080085469732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.hk/url?sa=i&amp;rct=j&amp;q=&amp;esrc=s&amp;source=images&amp;cd=&amp;cad=rja&amp;uact=8&amp;ved=0ahUKEwjg0eyKlI_TAhXIW7wKHWpfAmoQjRwIBw&amp;url=http://www.nipic.com/show/4/104/5275629k4cd03c21.html&amp;psig=AFQjCNHZ4E-LgjDlFsgJea-_KCcihEThsQ&amp;ust=1491544334851225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3600400" cy="1470025"/>
          </a:xfrm>
        </p:spPr>
        <p:txBody>
          <a:bodyPr/>
          <a:lstStyle/>
          <a:p>
            <a:pPr algn="ctr"/>
            <a:r>
              <a:rPr lang="zh-HK" altLang="en-US" sz="6000" b="1" dirty="0"/>
              <a:t>幸福十則</a:t>
            </a:r>
            <a:endParaRPr lang="zh-HK" altLang="en-US" sz="6000" dirty="0"/>
          </a:p>
        </p:txBody>
      </p:sp>
      <p:pic>
        <p:nvPicPr>
          <p:cNvPr id="4" name="Picture 4" descr="親子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-7843" b="2813"/>
          <a:stretch>
            <a:fillRect/>
          </a:stretch>
        </p:blipFill>
        <p:spPr bwMode="auto">
          <a:xfrm>
            <a:off x="4312144" y="836712"/>
            <a:ext cx="3788247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5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017378" y="1844824"/>
            <a:ext cx="6434942" cy="2736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"/>
            </a:pPr>
            <a:r>
              <a:rPr lang="zh-HK" altLang="en-US" sz="3200" b="1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主日</a:t>
            </a:r>
            <a:r>
              <a:rPr lang="en-US" altLang="zh-HK" sz="3200" b="1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(</a:t>
            </a:r>
            <a:r>
              <a:rPr lang="zh-HK" altLang="en-US" sz="3200" b="1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星期日</a:t>
            </a:r>
            <a:r>
              <a:rPr lang="en-US" altLang="zh-HK" sz="3200" b="1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)</a:t>
            </a:r>
            <a:r>
              <a:rPr lang="zh-HK" altLang="en-US" sz="3200" b="1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及特定節日</a:t>
            </a:r>
            <a:endParaRPr lang="en-US" altLang="zh-HK" sz="3200" b="1" dirty="0">
              <a:solidFill>
                <a:schemeClr val="bg2">
                  <a:lumMod val="75000"/>
                </a:schemeClr>
              </a:solidFill>
              <a:sym typeface="Wingding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   (</a:t>
            </a:r>
            <a:r>
              <a:rPr lang="zh-HK" altLang="en-US" sz="3200" b="1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如</a:t>
            </a:r>
            <a:r>
              <a:rPr lang="en-US" altLang="zh-TW" sz="3200" b="1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:</a:t>
            </a:r>
            <a:r>
              <a:rPr lang="zh-HK" altLang="en-US" sz="3200" b="1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聖誕</a:t>
            </a:r>
            <a:r>
              <a:rPr lang="en-US" altLang="zh-TW" sz="3200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)</a:t>
            </a:r>
            <a:r>
              <a:rPr lang="zh-HK" altLang="en-US" sz="3200" b="1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參與全彌撒</a:t>
            </a:r>
            <a:r>
              <a:rPr lang="en-US" altLang="zh-HK" sz="3200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(</a:t>
            </a:r>
            <a:r>
              <a:rPr lang="zh-TW" altLang="en-US" sz="3200" b="1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感恩祭</a:t>
            </a:r>
            <a:r>
              <a:rPr lang="en-US" altLang="zh-TW" sz="3200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)</a:t>
            </a:r>
            <a:endParaRPr lang="en-US" altLang="zh-HK" sz="3200" dirty="0">
              <a:solidFill>
                <a:schemeClr val="bg2">
                  <a:lumMod val="75000"/>
                </a:schemeClr>
              </a:solidFill>
              <a:sym typeface="Wingdings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"/>
            </a:pPr>
            <a:r>
              <a:rPr lang="zh-HK" altLang="en-US" sz="3200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彌撒中不遲到及早退</a:t>
            </a:r>
            <a:endParaRPr lang="en-US" altLang="zh-HK" sz="3200" b="1" dirty="0">
              <a:solidFill>
                <a:schemeClr val="accent5">
                  <a:lumMod val="50000"/>
                </a:schemeClr>
              </a:solidFill>
              <a:sym typeface="Wingdings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"/>
            </a:pPr>
            <a:r>
              <a:rPr lang="zh-HK" altLang="en-US" sz="3200" b="1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主日可以休息，不會堅持去做工。</a:t>
            </a:r>
            <a:endParaRPr lang="zh-HK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1475656" y="908720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3.</a:t>
            </a:r>
            <a:r>
              <a:rPr lang="zh-HK" altLang="en-US" sz="3200" b="1" dirty="0">
                <a:solidFill>
                  <a:srgbClr val="FF0000"/>
                </a:solidFill>
              </a:rPr>
              <a:t>守瞻禮主日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38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" y="-35936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537395" y="691746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3.</a:t>
            </a:r>
            <a:r>
              <a:rPr lang="zh-HK" altLang="en-US" sz="3200" b="1" dirty="0">
                <a:solidFill>
                  <a:srgbClr val="FF0000"/>
                </a:solidFill>
              </a:rPr>
              <a:t>守瞻禮主日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爆炸: 十四角 4">
            <a:extLst>
              <a:ext uri="{FF2B5EF4-FFF2-40B4-BE49-F238E27FC236}">
                <a16:creationId xmlns:a16="http://schemas.microsoft.com/office/drawing/2014/main" id="{286577A9-7B06-FA6F-C0B2-D71C5B3D1406}"/>
              </a:ext>
            </a:extLst>
          </p:cNvPr>
          <p:cNvSpPr/>
          <p:nvPr/>
        </p:nvSpPr>
        <p:spPr>
          <a:xfrm>
            <a:off x="524991" y="1646436"/>
            <a:ext cx="7920880" cy="3852428"/>
          </a:xfrm>
          <a:prstGeom prst="irregularSeal2">
            <a:avLst/>
          </a:prstGeom>
          <a:solidFill>
            <a:schemeClr val="accent3">
              <a:alpha val="50000"/>
            </a:schemeClr>
          </a:solidFill>
          <a:ln w="76200">
            <a:solidFill>
              <a:srgbClr val="C0000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4800" b="1" dirty="0">
                <a:solidFill>
                  <a:srgbClr val="FF0000"/>
                </a:solidFill>
              </a:rPr>
              <a:t>感恩祭的</a:t>
            </a:r>
            <a:endParaRPr lang="en-US" altLang="zh-HK" sz="4800" b="1" dirty="0">
              <a:solidFill>
                <a:srgbClr val="FF0000"/>
              </a:solidFill>
            </a:endParaRPr>
          </a:p>
          <a:p>
            <a:pPr algn="ctr"/>
            <a:r>
              <a:rPr lang="zh-HK" altLang="en-US" sz="4800" b="1" dirty="0">
                <a:solidFill>
                  <a:srgbClr val="FF0000"/>
                </a:solidFill>
              </a:rPr>
              <a:t>威力</a:t>
            </a:r>
          </a:p>
        </p:txBody>
      </p:sp>
      <p:sp>
        <p:nvSpPr>
          <p:cNvPr id="14" name="圖說文字: 直線 13">
            <a:extLst>
              <a:ext uri="{FF2B5EF4-FFF2-40B4-BE49-F238E27FC236}">
                <a16:creationId xmlns:a16="http://schemas.microsoft.com/office/drawing/2014/main" id="{EBAF5987-13F0-A0AD-BF7C-3B44ABC93BC4}"/>
              </a:ext>
            </a:extLst>
          </p:cNvPr>
          <p:cNvSpPr/>
          <p:nvPr/>
        </p:nvSpPr>
        <p:spPr>
          <a:xfrm>
            <a:off x="2051720" y="5544827"/>
            <a:ext cx="1428800" cy="764591"/>
          </a:xfrm>
          <a:prstGeom prst="borderCallout1">
            <a:avLst>
              <a:gd name="adj1" fmla="val -635"/>
              <a:gd name="adj2" fmla="val 63097"/>
              <a:gd name="adj3" fmla="val -83792"/>
              <a:gd name="adj4" fmla="val 89183"/>
            </a:avLst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b="1" dirty="0">
                <a:solidFill>
                  <a:srgbClr val="7030A0"/>
                </a:solidFill>
              </a:rPr>
              <a:t>合而為一</a:t>
            </a:r>
            <a:endParaRPr lang="zh-HK" altLang="en-US" sz="2400" dirty="0"/>
          </a:p>
        </p:txBody>
      </p:sp>
      <p:sp>
        <p:nvSpPr>
          <p:cNvPr id="15" name="圖說文字: 直線 14">
            <a:extLst>
              <a:ext uri="{FF2B5EF4-FFF2-40B4-BE49-F238E27FC236}">
                <a16:creationId xmlns:a16="http://schemas.microsoft.com/office/drawing/2014/main" id="{64210CBA-A97C-2C94-636F-12276F5F3ABE}"/>
              </a:ext>
            </a:extLst>
          </p:cNvPr>
          <p:cNvSpPr/>
          <p:nvPr/>
        </p:nvSpPr>
        <p:spPr>
          <a:xfrm>
            <a:off x="467544" y="1586475"/>
            <a:ext cx="1428800" cy="764591"/>
          </a:xfrm>
          <a:prstGeom prst="borderCallout1">
            <a:avLst>
              <a:gd name="adj1" fmla="val 101517"/>
              <a:gd name="adj2" fmla="val 64430"/>
              <a:gd name="adj3" fmla="val 166607"/>
              <a:gd name="adj4" fmla="val 118516"/>
            </a:avLst>
          </a:prstGeom>
          <a:solidFill>
            <a:srgbClr val="DDF6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b="1" dirty="0">
                <a:solidFill>
                  <a:sysClr val="windowText" lastClr="000000"/>
                </a:solidFill>
              </a:rPr>
              <a:t>彼此相愛</a:t>
            </a:r>
          </a:p>
        </p:txBody>
      </p:sp>
      <p:sp>
        <p:nvSpPr>
          <p:cNvPr id="16" name="圖說文字: 直線 15">
            <a:extLst>
              <a:ext uri="{FF2B5EF4-FFF2-40B4-BE49-F238E27FC236}">
                <a16:creationId xmlns:a16="http://schemas.microsoft.com/office/drawing/2014/main" id="{800D9141-CF9B-9559-9F3B-64975FED5963}"/>
              </a:ext>
            </a:extLst>
          </p:cNvPr>
          <p:cNvSpPr/>
          <p:nvPr/>
        </p:nvSpPr>
        <p:spPr>
          <a:xfrm>
            <a:off x="5089171" y="5106276"/>
            <a:ext cx="1428800" cy="764591"/>
          </a:xfrm>
          <a:prstGeom prst="borderCallout1">
            <a:avLst>
              <a:gd name="adj1" fmla="val -635"/>
              <a:gd name="adj2" fmla="val 63097"/>
              <a:gd name="adj3" fmla="val -85038"/>
              <a:gd name="adj4" fmla="val -1480"/>
            </a:avLst>
          </a:prstGeom>
          <a:solidFill>
            <a:srgbClr val="EADCF4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b="1" dirty="0">
                <a:solidFill>
                  <a:srgbClr val="7030A0"/>
                </a:solidFill>
              </a:rPr>
              <a:t>祈禱</a:t>
            </a:r>
            <a:endParaRPr lang="zh-HK" altLang="en-US" sz="2400" dirty="0"/>
          </a:p>
        </p:txBody>
      </p:sp>
      <p:sp>
        <p:nvSpPr>
          <p:cNvPr id="17" name="圖說文字: 直線 16">
            <a:extLst>
              <a:ext uri="{FF2B5EF4-FFF2-40B4-BE49-F238E27FC236}">
                <a16:creationId xmlns:a16="http://schemas.microsoft.com/office/drawing/2014/main" id="{3CAE1C20-939C-ABB8-2D85-00F7849F65FD}"/>
              </a:ext>
            </a:extLst>
          </p:cNvPr>
          <p:cNvSpPr/>
          <p:nvPr/>
        </p:nvSpPr>
        <p:spPr>
          <a:xfrm>
            <a:off x="7496274" y="3072123"/>
            <a:ext cx="1428800" cy="764591"/>
          </a:xfrm>
          <a:prstGeom prst="borderCallout1">
            <a:avLst>
              <a:gd name="adj1" fmla="val 37984"/>
              <a:gd name="adj2" fmla="val -1567"/>
              <a:gd name="adj3" fmla="val 12132"/>
              <a:gd name="adj4" fmla="val -48146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b="1" dirty="0">
                <a:solidFill>
                  <a:srgbClr val="FF0000"/>
                </a:solidFill>
              </a:rPr>
              <a:t>主的教導</a:t>
            </a:r>
          </a:p>
        </p:txBody>
      </p:sp>
      <p:sp>
        <p:nvSpPr>
          <p:cNvPr id="18" name="爆炸: 十四角 17">
            <a:extLst>
              <a:ext uri="{FF2B5EF4-FFF2-40B4-BE49-F238E27FC236}">
                <a16:creationId xmlns:a16="http://schemas.microsoft.com/office/drawing/2014/main" id="{0746ED50-AD0D-C41F-47BF-6BFFB82C0E63}"/>
              </a:ext>
            </a:extLst>
          </p:cNvPr>
          <p:cNvSpPr/>
          <p:nvPr/>
        </p:nvSpPr>
        <p:spPr>
          <a:xfrm>
            <a:off x="533191" y="1655186"/>
            <a:ext cx="7920880" cy="3852428"/>
          </a:xfrm>
          <a:prstGeom prst="irregularSeal2">
            <a:avLst/>
          </a:prstGeom>
          <a:solidFill>
            <a:srgbClr val="FFFF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4800" b="1" dirty="0">
                <a:solidFill>
                  <a:srgbClr val="FF0000"/>
                </a:solidFill>
              </a:rPr>
              <a:t>天倫樂的</a:t>
            </a:r>
            <a:endParaRPr lang="en-US" altLang="zh-HK" sz="4800" b="1" dirty="0">
              <a:solidFill>
                <a:srgbClr val="FF0000"/>
              </a:solidFill>
            </a:endParaRPr>
          </a:p>
          <a:p>
            <a:pPr algn="ctr"/>
            <a:r>
              <a:rPr lang="zh-HK" altLang="en-US" sz="4800" b="1" dirty="0">
                <a:solidFill>
                  <a:srgbClr val="FF0000"/>
                </a:solidFill>
              </a:rPr>
              <a:t>泉源</a:t>
            </a:r>
          </a:p>
        </p:txBody>
      </p:sp>
    </p:spTree>
    <p:extLst>
      <p:ext uri="{BB962C8B-B14F-4D97-AF65-F5344CB8AC3E}">
        <p14:creationId xmlns:p14="http://schemas.microsoft.com/office/powerpoint/2010/main" val="5364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619672" y="578636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3.</a:t>
            </a:r>
            <a:r>
              <a:rPr lang="zh-HK" altLang="en-US" sz="3200" b="1" dirty="0">
                <a:solidFill>
                  <a:srgbClr val="FF0000"/>
                </a:solidFill>
              </a:rPr>
              <a:t>守瞻禮主日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圓角矩形圖說文字 8"/>
          <p:cNvSpPr/>
          <p:nvPr/>
        </p:nvSpPr>
        <p:spPr>
          <a:xfrm>
            <a:off x="4969868" y="2034833"/>
            <a:ext cx="3607716" cy="1911959"/>
          </a:xfrm>
          <a:prstGeom prst="wedgeRoundRectCallout">
            <a:avLst>
              <a:gd name="adj1" fmla="val -73078"/>
              <a:gd name="adj2" fmla="val 26626"/>
              <a:gd name="adj3" fmla="val 16667"/>
            </a:avLst>
          </a:prstGeom>
          <a:solidFill>
            <a:srgbClr val="CCECFF"/>
          </a:solidFill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HK" sz="4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•</a:t>
            </a:r>
            <a:r>
              <a:rPr lang="zh-HK" altLang="en-US" sz="4400" b="1" dirty="0">
                <a:solidFill>
                  <a:srgbClr val="FF0000"/>
                </a:solidFill>
              </a:rPr>
              <a:t>作息有時</a:t>
            </a:r>
            <a:endParaRPr lang="en-US" altLang="zh-HK" sz="4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HK" sz="4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•</a:t>
            </a:r>
            <a:r>
              <a:rPr lang="zh-TW" altLang="en-US" sz="44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重視</a:t>
            </a:r>
            <a:r>
              <a:rPr lang="zh-HK" altLang="en-US" sz="4400" b="1" dirty="0">
                <a:solidFill>
                  <a:srgbClr val="FF0000"/>
                </a:solidFill>
              </a:rPr>
              <a:t>家庭日</a:t>
            </a:r>
          </a:p>
        </p:txBody>
      </p:sp>
      <p:pic>
        <p:nvPicPr>
          <p:cNvPr id="10" name="Picture 2" descr="親子的圖片搜尋結果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6487" y="2724059"/>
            <a:ext cx="2450604" cy="3225221"/>
          </a:xfrm>
          <a:prstGeom prst="rect">
            <a:avLst/>
          </a:prstGeom>
          <a:noFill/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646F1C85-74BF-4E64-A377-89EC87E121D0}"/>
              </a:ext>
            </a:extLst>
          </p:cNvPr>
          <p:cNvSpPr/>
          <p:nvPr/>
        </p:nvSpPr>
        <p:spPr>
          <a:xfrm>
            <a:off x="251520" y="1520788"/>
            <a:ext cx="4392488" cy="925147"/>
          </a:xfrm>
          <a:prstGeom prst="wedgeRoundRectCallout">
            <a:avLst>
              <a:gd name="adj1" fmla="val -667"/>
              <a:gd name="adj2" fmla="val 1050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4000" b="1" dirty="0">
                <a:latin typeface="+mj-ea"/>
                <a:ea typeface="+mj-ea"/>
                <a:sym typeface="Wingdings 2" panose="05020102010507070707" pitchFamily="18" charset="2"/>
              </a:rPr>
              <a:t> </a:t>
            </a:r>
            <a:r>
              <a:rPr lang="zh-HK" altLang="en-US" sz="4000" b="1" dirty="0">
                <a:latin typeface="+mj-ea"/>
                <a:ea typeface="+mj-ea"/>
              </a:rPr>
              <a:t>不做「工作狂」</a:t>
            </a:r>
          </a:p>
        </p:txBody>
      </p:sp>
    </p:spTree>
    <p:extLst>
      <p:ext uri="{BB962C8B-B14F-4D97-AF65-F5344CB8AC3E}">
        <p14:creationId xmlns:p14="http://schemas.microsoft.com/office/powerpoint/2010/main" val="23038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2752386" cy="354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圓角矩形圖說文字 5"/>
          <p:cNvSpPr/>
          <p:nvPr/>
        </p:nvSpPr>
        <p:spPr>
          <a:xfrm>
            <a:off x="1259632" y="620688"/>
            <a:ext cx="6624736" cy="1872208"/>
          </a:xfrm>
          <a:prstGeom prst="wedgeRoundRectCallout">
            <a:avLst>
              <a:gd name="adj1" fmla="val 308"/>
              <a:gd name="adj2" fmla="val 893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</a:rPr>
              <a:t>4. </a:t>
            </a:r>
            <a:r>
              <a:rPr lang="zh-HK" altLang="en-US" sz="4800" b="1" dirty="0">
                <a:solidFill>
                  <a:srgbClr val="FF0000"/>
                </a:solidFill>
              </a:rPr>
              <a:t>孝敬父母</a:t>
            </a:r>
          </a:p>
        </p:txBody>
      </p:sp>
    </p:spTree>
    <p:extLst>
      <p:ext uri="{BB962C8B-B14F-4D97-AF65-F5344CB8AC3E}">
        <p14:creationId xmlns:p14="http://schemas.microsoft.com/office/powerpoint/2010/main" val="15640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83569" y="1700808"/>
            <a:ext cx="3456384" cy="331236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3200" b="1" dirty="0">
                <a:solidFill>
                  <a:srgbClr val="FF0000"/>
                </a:solidFill>
                <a:sym typeface="Wingdings"/>
              </a:rPr>
              <a:t>子女</a:t>
            </a:r>
            <a:r>
              <a:rPr lang="zh-HK" altLang="en-US" sz="3200" b="1" dirty="0">
                <a:solidFill>
                  <a:schemeClr val="bg2">
                    <a:lumMod val="75000"/>
                  </a:schemeClr>
                </a:solidFill>
                <a:sym typeface="Wingdings"/>
              </a:rPr>
              <a:t>：</a:t>
            </a:r>
            <a:endParaRPr lang="en-US" altLang="zh-HK" sz="3200" b="1" dirty="0">
              <a:solidFill>
                <a:schemeClr val="bg2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600" b="1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Wingdings"/>
              </a:rPr>
              <a:t>尊敬父母</a:t>
            </a:r>
            <a:endParaRPr lang="en-US" altLang="zh-HK" sz="3600" b="1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600" b="1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Wingdings"/>
              </a:rPr>
              <a:t>對父母負責任</a:t>
            </a:r>
            <a:endParaRPr lang="en-US" altLang="zh-HK" sz="3600" b="1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600" b="1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Wingdings"/>
              </a:rPr>
              <a:t>供養</a:t>
            </a:r>
            <a:endParaRPr lang="en-US" altLang="zh-HK" sz="3600" b="1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600" b="1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Wingdings"/>
              </a:rPr>
              <a:t>知恩感恩</a:t>
            </a:r>
            <a:endParaRPr lang="en-US" altLang="zh-HK" sz="3600" b="1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Wingdings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993366" y="757765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4. </a:t>
            </a:r>
            <a:r>
              <a:rPr lang="zh-HK" altLang="en-US" sz="3200" b="1" dirty="0">
                <a:solidFill>
                  <a:srgbClr val="FF0000"/>
                </a:solidFill>
              </a:rPr>
              <a:t>孝敬父母</a:t>
            </a:r>
          </a:p>
        </p:txBody>
      </p:sp>
      <p:sp>
        <p:nvSpPr>
          <p:cNvPr id="6" name="矩形 5"/>
          <p:cNvSpPr/>
          <p:nvPr/>
        </p:nvSpPr>
        <p:spPr>
          <a:xfrm>
            <a:off x="4572000" y="1700808"/>
            <a:ext cx="3672408" cy="331236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3200" b="1" dirty="0">
                <a:solidFill>
                  <a:srgbClr val="FF0000"/>
                </a:solidFill>
                <a:sym typeface="Wingdings"/>
              </a:rPr>
              <a:t>父母</a:t>
            </a:r>
            <a:r>
              <a:rPr lang="zh-HK" altLang="en-US" sz="3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：</a:t>
            </a:r>
            <a:endParaRPr lang="en-US" altLang="zh-HK" sz="3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6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Wingdings"/>
              </a:rPr>
              <a:t>對子女負責任</a:t>
            </a:r>
            <a:endParaRPr lang="en-US" altLang="zh-HK" sz="36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養活，管教</a:t>
            </a:r>
            <a:endParaRPr lang="en-US" altLang="zh-HK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6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Wingdings"/>
              </a:rPr>
              <a:t>為子女立好表樣</a:t>
            </a:r>
            <a:endParaRPr lang="en-US" altLang="zh-HK" sz="36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讓子女領洗，</a:t>
            </a:r>
            <a:endParaRPr lang="en-US" altLang="zh-HK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sym typeface="Wingdings"/>
            </a:endParaRPr>
          </a:p>
          <a:p>
            <a:r>
              <a:rPr lang="en-US" altLang="zh-HK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 </a:t>
            </a:r>
            <a:r>
              <a:rPr lang="zh-HK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領聖體，領堅振</a:t>
            </a:r>
            <a:endParaRPr lang="zh-HK" altLang="en-US" sz="36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68" y="439804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381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9586" y="274638"/>
            <a:ext cx="757214" cy="439718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聖家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BAF6-8BA0-4E15-941A-8FAF2E831C46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7" name="雲朵形圖說文字 6"/>
          <p:cNvSpPr/>
          <p:nvPr/>
        </p:nvSpPr>
        <p:spPr>
          <a:xfrm>
            <a:off x="1357290" y="332656"/>
            <a:ext cx="6643734" cy="2500330"/>
          </a:xfrm>
          <a:prstGeom prst="cloudCallout">
            <a:avLst>
              <a:gd name="adj1" fmla="val 34004"/>
              <a:gd name="adj2" fmla="val 568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  <a:latin typeface="+mn-ea"/>
              </a:rPr>
              <a:t>孝敬父母</a:t>
            </a:r>
          </a:p>
        </p:txBody>
      </p:sp>
      <p:pic>
        <p:nvPicPr>
          <p:cNvPr id="6" name="Picture 2" descr="親子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9904" b="4263"/>
          <a:stretch>
            <a:fillRect/>
          </a:stretch>
        </p:blipFill>
        <p:spPr bwMode="auto">
          <a:xfrm>
            <a:off x="2547388" y="3068960"/>
            <a:ext cx="4263537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0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9586" y="274638"/>
            <a:ext cx="757214" cy="439718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聖家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BAF6-8BA0-4E15-941A-8FAF2E831C46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7" name="雲朵形圖說文字 6"/>
          <p:cNvSpPr/>
          <p:nvPr/>
        </p:nvSpPr>
        <p:spPr>
          <a:xfrm>
            <a:off x="642910" y="357166"/>
            <a:ext cx="4500594" cy="2500330"/>
          </a:xfrm>
          <a:prstGeom prst="cloudCallout">
            <a:avLst>
              <a:gd name="adj1" fmla="val 27843"/>
              <a:gd name="adj2" fmla="val 6766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+mn-ea"/>
              </a:rPr>
              <a:t>孝心</a:t>
            </a:r>
            <a:r>
              <a:rPr lang="zh-TW" altLang="en-US" sz="4000" b="1" dirty="0">
                <a:solidFill>
                  <a:srgbClr val="FF0000"/>
                </a:solidFill>
                <a:latin typeface="+mn-ea"/>
                <a:sym typeface="Wingdings 3"/>
              </a:rPr>
              <a:t></a:t>
            </a:r>
            <a:r>
              <a:rPr lang="zh-TW" altLang="en-US" sz="4000" b="1" dirty="0">
                <a:solidFill>
                  <a:srgbClr val="FF0000"/>
                </a:solidFill>
                <a:latin typeface="+mn-ea"/>
              </a:rPr>
              <a:t>知恩</a:t>
            </a:r>
          </a:p>
        </p:txBody>
      </p:sp>
      <p:pic>
        <p:nvPicPr>
          <p:cNvPr id="6" name="圖片 5" descr="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643314"/>
            <a:ext cx="4286280" cy="2671781"/>
          </a:xfrm>
          <a:prstGeom prst="rect">
            <a:avLst/>
          </a:prstGeom>
        </p:spPr>
      </p:pic>
      <p:sp>
        <p:nvSpPr>
          <p:cNvPr id="8" name="雲朵形圖說文字 7"/>
          <p:cNvSpPr/>
          <p:nvPr/>
        </p:nvSpPr>
        <p:spPr>
          <a:xfrm>
            <a:off x="5000628" y="1071546"/>
            <a:ext cx="3786214" cy="2500330"/>
          </a:xfrm>
          <a:prstGeom prst="cloudCallout">
            <a:avLst>
              <a:gd name="adj1" fmla="val -3763"/>
              <a:gd name="adj2" fmla="val 6597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+mn-ea"/>
                <a:sym typeface="Webdings"/>
              </a:rPr>
              <a:t></a:t>
            </a:r>
            <a:r>
              <a:rPr lang="zh-TW" altLang="en-US" sz="3600" b="1" dirty="0">
                <a:solidFill>
                  <a:srgbClr val="002060"/>
                </a:solidFill>
                <a:latin typeface="+mn-ea"/>
              </a:rPr>
              <a:t>生命</a:t>
            </a:r>
            <a:r>
              <a:rPr lang="en-US" altLang="zh-TW" sz="4000" b="1" dirty="0">
                <a:solidFill>
                  <a:srgbClr val="FF0000"/>
                </a:solidFill>
                <a:latin typeface="+mn-ea"/>
              </a:rPr>
              <a:t>  </a:t>
            </a:r>
          </a:p>
          <a:p>
            <a:r>
              <a:rPr lang="en-US" altLang="zh-TW" sz="4000" b="1" dirty="0">
                <a:solidFill>
                  <a:srgbClr val="FF0000"/>
                </a:solidFill>
                <a:latin typeface="+mn-ea"/>
                <a:sym typeface="Webdings"/>
              </a:rPr>
              <a:t>    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sym typeface="Webdings"/>
              </a:rPr>
              <a:t></a:t>
            </a:r>
            <a:r>
              <a:rPr lang="zh-TW" altLang="en-US" sz="3600" b="1" dirty="0">
                <a:solidFill>
                  <a:srgbClr val="002060"/>
                </a:solidFill>
                <a:latin typeface="+mn-ea"/>
              </a:rPr>
              <a:t>愛</a:t>
            </a:r>
            <a:endParaRPr lang="en-US" altLang="zh-TW" sz="3600" b="1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+mn-ea"/>
                <a:sym typeface="Webdings"/>
              </a:rPr>
              <a:t></a:t>
            </a:r>
            <a:r>
              <a:rPr lang="zh-TW" altLang="en-US" sz="3600" b="1" dirty="0">
                <a:solidFill>
                  <a:srgbClr val="002060"/>
                </a:solidFill>
                <a:latin typeface="+mn-ea"/>
              </a:rPr>
              <a:t>工作</a:t>
            </a:r>
          </a:p>
        </p:txBody>
      </p:sp>
      <p:sp>
        <p:nvSpPr>
          <p:cNvPr id="9" name="雲朵形圖說文字 8"/>
          <p:cNvSpPr/>
          <p:nvPr/>
        </p:nvSpPr>
        <p:spPr>
          <a:xfrm>
            <a:off x="428596" y="3357562"/>
            <a:ext cx="3786214" cy="2500330"/>
          </a:xfrm>
          <a:prstGeom prst="cloudCallout">
            <a:avLst>
              <a:gd name="adj1" fmla="val 62373"/>
              <a:gd name="adj2" fmla="val 408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+mn-ea"/>
                <a:sym typeface="Webdings"/>
              </a:rPr>
              <a:t>成長</a:t>
            </a:r>
            <a:endParaRPr lang="en-US" altLang="zh-TW" sz="3600" b="1" dirty="0">
              <a:solidFill>
                <a:srgbClr val="FF0000"/>
              </a:solidFill>
              <a:latin typeface="+mn-ea"/>
              <a:sym typeface="Webdings"/>
            </a:endParaRP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+mn-ea"/>
                <a:sym typeface="Webdings"/>
              </a:rPr>
              <a:t>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身量</a:t>
            </a:r>
            <a:endParaRPr lang="en-US" altLang="zh-TW" sz="32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3200" b="1" dirty="0">
                <a:solidFill>
                  <a:srgbClr val="FF0000"/>
                </a:solidFill>
                <a:latin typeface="+mn-ea"/>
                <a:sym typeface="Webdings"/>
              </a:rPr>
              <a:t>      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sym typeface="Webdings"/>
              </a:rPr>
              <a:t>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  <a:sym typeface="Webdings"/>
              </a:rPr>
              <a:t>智慧</a:t>
            </a:r>
            <a:endParaRPr lang="en-US" altLang="zh-TW" sz="3200" b="1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+mn-ea"/>
                <a:sym typeface="Webdings"/>
              </a:rPr>
              <a:t>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  <a:sym typeface="Webdings"/>
              </a:rPr>
              <a:t>恩寵</a:t>
            </a:r>
            <a:endParaRPr lang="zh-TW" altLang="en-US" sz="3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08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9586" y="274638"/>
            <a:ext cx="757214" cy="439718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聖家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BAF6-8BA0-4E15-941A-8FAF2E831C46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1026" name="Picture 2" descr="C:\Users\LCC\Pictures\family\thCAHR6P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928934"/>
            <a:ext cx="4643470" cy="3482603"/>
          </a:xfrm>
          <a:prstGeom prst="rect">
            <a:avLst/>
          </a:prstGeom>
          <a:noFill/>
        </p:spPr>
      </p:pic>
      <p:sp>
        <p:nvSpPr>
          <p:cNvPr id="8" name="雲朵形圖說文字 7"/>
          <p:cNvSpPr/>
          <p:nvPr/>
        </p:nvSpPr>
        <p:spPr>
          <a:xfrm>
            <a:off x="571472" y="571480"/>
            <a:ext cx="7429552" cy="2500330"/>
          </a:xfrm>
          <a:prstGeom prst="cloudCallout">
            <a:avLst>
              <a:gd name="adj1" fmla="val 5524"/>
              <a:gd name="adj2" fmla="val 603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FF0000"/>
                </a:solidFill>
                <a:latin typeface="+mn-ea"/>
                <a:sym typeface="Webdings"/>
              </a:rPr>
              <a:t>          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  <a:sym typeface="Webdings"/>
              </a:rPr>
              <a:t> 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真誠的受教</a:t>
            </a:r>
            <a:endParaRPr lang="en-US" altLang="zh-TW" sz="2800" b="1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+mn-ea"/>
                <a:sym typeface="Webdings"/>
              </a:rPr>
              <a:t>         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  <a:sym typeface="Webdings"/>
              </a:rPr>
              <a:t> 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服從</a:t>
            </a:r>
            <a:endParaRPr lang="en-US" altLang="zh-TW" sz="28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TW" sz="3600" b="1" dirty="0">
                <a:solidFill>
                  <a:srgbClr val="FF0000"/>
                </a:solidFill>
                <a:latin typeface="+mn-ea"/>
                <a:sym typeface="Webdings"/>
              </a:rPr>
              <a:t>       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  <a:sym typeface="Webdings"/>
              </a:rPr>
              <a:t>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sym typeface="Webdings"/>
              </a:rPr>
              <a:t>尊敬</a:t>
            </a:r>
            <a:r>
              <a:rPr lang="en-US" altLang="zh-TW" sz="2800" b="1" dirty="0">
                <a:solidFill>
                  <a:srgbClr val="FF0000"/>
                </a:solidFill>
                <a:latin typeface="細明體"/>
                <a:ea typeface="細明體"/>
                <a:sym typeface="Webdings"/>
              </a:rPr>
              <a:t>―</a:t>
            </a:r>
            <a:r>
              <a:rPr lang="zh-TW" altLang="en-US" sz="2800" b="1" dirty="0">
                <a:solidFill>
                  <a:srgbClr val="FF0000"/>
                </a:solidFill>
                <a:latin typeface="細明體"/>
                <a:ea typeface="細明體"/>
                <a:sym typeface="Webdings"/>
              </a:rPr>
              <a:t>永久應盡的責任</a:t>
            </a:r>
            <a:endParaRPr lang="zh-TW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28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403648" y="908720"/>
            <a:ext cx="583264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4. </a:t>
            </a:r>
            <a:r>
              <a:rPr lang="zh-HK" altLang="en-US" sz="3200" b="1" dirty="0">
                <a:solidFill>
                  <a:srgbClr val="FF0000"/>
                </a:solidFill>
              </a:rPr>
              <a:t>孝敬父母</a:t>
            </a:r>
          </a:p>
        </p:txBody>
      </p:sp>
      <p:sp>
        <p:nvSpPr>
          <p:cNvPr id="6" name="矩形 5"/>
          <p:cNvSpPr/>
          <p:nvPr/>
        </p:nvSpPr>
        <p:spPr>
          <a:xfrm>
            <a:off x="1475656" y="1772816"/>
            <a:ext cx="6048672" cy="3312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HK" altLang="en-US" sz="4000" b="1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我也曾經養我兒</a:t>
            </a:r>
            <a:endParaRPr lang="en-US" altLang="zh-HK" sz="4000" b="1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HK" altLang="en-US" sz="4000" b="1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我兒今又養孫兒</a:t>
            </a:r>
            <a:endParaRPr lang="en-US" altLang="zh-HK" sz="4000" b="1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HK" altLang="en-US" sz="4000" b="1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我兒餓我由他餓</a:t>
            </a:r>
            <a:endParaRPr lang="en-US" altLang="zh-HK" sz="4000" b="1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HK" altLang="en-US" sz="4000" b="1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</a:rPr>
              <a:t>莫教他兒餓我兒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38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403648" y="908720"/>
            <a:ext cx="583264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4. </a:t>
            </a:r>
            <a:r>
              <a:rPr lang="zh-HK" altLang="en-US" sz="3200" b="1" dirty="0">
                <a:solidFill>
                  <a:srgbClr val="FF0000"/>
                </a:solidFill>
              </a:rPr>
              <a:t>孝敬父母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http://ts2.mm.bing.net/th?id=H.4708449144734041&amp;pid=15.1"/>
          <p:cNvPicPr>
            <a:picLocks noChangeAspect="1" noChangeArrowheads="1"/>
          </p:cNvPicPr>
          <p:nvPr/>
        </p:nvPicPr>
        <p:blipFill>
          <a:blip r:embed="rId5" cstate="print"/>
          <a:srcRect l="19782" t="-232"/>
          <a:stretch>
            <a:fillRect/>
          </a:stretch>
        </p:blipFill>
        <p:spPr bwMode="auto">
          <a:xfrm>
            <a:off x="1043608" y="2201032"/>
            <a:ext cx="4032448" cy="282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圓角矩形圖說文字 9"/>
          <p:cNvSpPr/>
          <p:nvPr/>
        </p:nvSpPr>
        <p:spPr>
          <a:xfrm>
            <a:off x="4568032" y="2078630"/>
            <a:ext cx="3672408" cy="1080120"/>
          </a:xfrm>
          <a:prstGeom prst="wedgeRoundRectCallout">
            <a:avLst>
              <a:gd name="adj1" fmla="val 35890"/>
              <a:gd name="adj2" fmla="val -114081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4000" b="1" dirty="0">
                <a:solidFill>
                  <a:srgbClr val="FF0000"/>
                </a:solidFill>
              </a:rPr>
              <a:t>親子彼此尊重</a:t>
            </a:r>
          </a:p>
        </p:txBody>
      </p:sp>
    </p:spTree>
    <p:extLst>
      <p:ext uri="{BB962C8B-B14F-4D97-AF65-F5344CB8AC3E}">
        <p14:creationId xmlns:p14="http://schemas.microsoft.com/office/powerpoint/2010/main" val="11938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6A63-B76F-4CD1-8501-3E9710ACEC89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2" name="圖片 1" descr="C:\Users\2LEUNGS\Pictures\約板.jpg">
            <a:extLst>
              <a:ext uri="{FF2B5EF4-FFF2-40B4-BE49-F238E27FC236}">
                <a16:creationId xmlns:a16="http://schemas.microsoft.com/office/drawing/2014/main" id="{48694137-D751-4369-39F0-6199941FC929}"/>
              </a:ext>
            </a:extLst>
          </p:cNvPr>
          <p:cNvPicPr/>
          <p:nvPr/>
        </p:nvPicPr>
        <p:blipFill>
          <a:blip r:embed="rId3"/>
          <a:srcRect l="4354" t="25936" r="53118" b="9154"/>
          <a:stretch>
            <a:fillRect/>
          </a:stretch>
        </p:blipFill>
        <p:spPr bwMode="auto">
          <a:xfrm rot="21277202">
            <a:off x="391235" y="729772"/>
            <a:ext cx="3919769" cy="5719758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7683765-5643-38EC-0A7B-CD01584F2BBD}"/>
              </a:ext>
            </a:extLst>
          </p:cNvPr>
          <p:cNvSpPr txBox="1"/>
          <p:nvPr/>
        </p:nvSpPr>
        <p:spPr>
          <a:xfrm rot="21242138">
            <a:off x="1018821" y="1998671"/>
            <a:ext cx="335770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欽崇一天主在萬有之上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毋呼天主聖名以發虛誓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守瞻禮主日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 dirty="0"/>
          </a:p>
        </p:txBody>
      </p:sp>
      <p:pic>
        <p:nvPicPr>
          <p:cNvPr id="4" name="圖片 3" descr="C:\Users\2LEUNGS\Pictures\約板.jpg">
            <a:extLst>
              <a:ext uri="{FF2B5EF4-FFF2-40B4-BE49-F238E27FC236}">
                <a16:creationId xmlns:a16="http://schemas.microsoft.com/office/drawing/2014/main" id="{6D714AE0-DB3E-9102-EF8E-2BEC576C94A0}"/>
              </a:ext>
            </a:extLst>
          </p:cNvPr>
          <p:cNvPicPr/>
          <p:nvPr/>
        </p:nvPicPr>
        <p:blipFill rotWithShape="1">
          <a:blip r:embed="rId3"/>
          <a:srcRect l="54085" t="25936" r="4561" b="9154"/>
          <a:stretch/>
        </p:blipFill>
        <p:spPr bwMode="auto">
          <a:xfrm rot="429028">
            <a:off x="4425879" y="784526"/>
            <a:ext cx="4106475" cy="5678037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5ED24DD-96CB-CFB5-920E-7E44C60D9B99}"/>
              </a:ext>
            </a:extLst>
          </p:cNvPr>
          <p:cNvSpPr txBox="1"/>
          <p:nvPr/>
        </p:nvSpPr>
        <p:spPr>
          <a:xfrm rot="488193">
            <a:off x="4621141" y="1966242"/>
            <a:ext cx="36921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孝敬父母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毋殺人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毋行邪淫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毋偷盜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毋妄証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毋願他人妻</a:t>
            </a:r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夫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毋貪他人財物</a:t>
            </a:r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540AF97-3EEF-90D9-D290-7F9B804D0EB1}"/>
              </a:ext>
            </a:extLst>
          </p:cNvPr>
          <p:cNvSpPr txBox="1"/>
          <p:nvPr/>
        </p:nvSpPr>
        <p:spPr>
          <a:xfrm>
            <a:off x="2371831" y="268624"/>
            <a:ext cx="4177929" cy="711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/>
              <a:t>十誡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EC6FC8B-46FD-A656-33D8-6E11C2706573}"/>
              </a:ext>
            </a:extLst>
          </p:cNvPr>
          <p:cNvSpPr txBox="1"/>
          <p:nvPr/>
        </p:nvSpPr>
        <p:spPr>
          <a:xfrm>
            <a:off x="7596336" y="142852"/>
            <a:ext cx="154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教子有方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2952328" cy="3801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圓角矩形圖說文字 4"/>
          <p:cNvSpPr/>
          <p:nvPr/>
        </p:nvSpPr>
        <p:spPr>
          <a:xfrm>
            <a:off x="611560" y="476672"/>
            <a:ext cx="6264696" cy="1800200"/>
          </a:xfrm>
          <a:prstGeom prst="wedgeRoundRectCallout">
            <a:avLst>
              <a:gd name="adj1" fmla="val 35146"/>
              <a:gd name="adj2" fmla="val 7828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</a:rPr>
              <a:t>5. </a:t>
            </a:r>
            <a:r>
              <a:rPr lang="zh-HK" altLang="en-US" sz="4800" b="1" dirty="0">
                <a:solidFill>
                  <a:srgbClr val="FF0000"/>
                </a:solidFill>
              </a:rPr>
              <a:t>毋殺人</a:t>
            </a:r>
          </a:p>
        </p:txBody>
      </p:sp>
    </p:spTree>
    <p:extLst>
      <p:ext uri="{BB962C8B-B14F-4D97-AF65-F5344CB8AC3E}">
        <p14:creationId xmlns:p14="http://schemas.microsoft.com/office/powerpoint/2010/main" val="40363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115616" y="836712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5. </a:t>
            </a:r>
            <a:r>
              <a:rPr lang="zh-HK" altLang="en-US" sz="3200" b="1" dirty="0">
                <a:solidFill>
                  <a:srgbClr val="FF0000"/>
                </a:solidFill>
              </a:rPr>
              <a:t>毋殺人</a:t>
            </a:r>
          </a:p>
        </p:txBody>
      </p:sp>
      <p:sp>
        <p:nvSpPr>
          <p:cNvPr id="6" name="矩形 5"/>
          <p:cNvSpPr/>
          <p:nvPr/>
        </p:nvSpPr>
        <p:spPr>
          <a:xfrm>
            <a:off x="1115616" y="1700808"/>
            <a:ext cx="7128792" cy="3312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30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保護自己和他人的生命</a:t>
            </a:r>
            <a:endParaRPr lang="en-US" altLang="zh-HK" sz="3000" b="1" dirty="0">
              <a:solidFill>
                <a:schemeClr val="accent6">
                  <a:lumMod val="50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0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不損傷或殺害人</a:t>
            </a:r>
            <a:r>
              <a:rPr lang="en-US" altLang="zh-TW" sz="30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(</a:t>
            </a:r>
            <a:r>
              <a:rPr lang="zh-HK" altLang="en-US" sz="30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自己和別人</a:t>
            </a:r>
            <a:r>
              <a:rPr lang="en-US" altLang="zh-TW" sz="30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)</a:t>
            </a:r>
            <a:endParaRPr lang="en-US" altLang="zh-HK" sz="3000" b="1" dirty="0">
              <a:solidFill>
                <a:schemeClr val="accent6">
                  <a:lumMod val="60000"/>
                  <a:lumOff val="40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0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不墮胎</a:t>
            </a:r>
            <a:endParaRPr lang="en-US" altLang="zh-HK" sz="3000" b="1" dirty="0">
              <a:solidFill>
                <a:schemeClr val="accent6">
                  <a:lumMod val="50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000" b="1" dirty="0">
                <a:solidFill>
                  <a:srgbClr val="C00000"/>
                </a:solidFill>
                <a:sym typeface="Wingdings"/>
              </a:rPr>
              <a:t>注意身體健康</a:t>
            </a:r>
            <a:r>
              <a:rPr lang="zh-HK" altLang="en-US" sz="3000" b="1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：</a:t>
            </a:r>
            <a:endParaRPr lang="en-US" altLang="zh-HK" sz="3000" b="1" dirty="0">
              <a:solidFill>
                <a:schemeClr val="accent5">
                  <a:lumMod val="75000"/>
                </a:schemeClr>
              </a:solidFill>
              <a:sym typeface="Wingdings"/>
            </a:endParaRPr>
          </a:p>
          <a:p>
            <a:r>
              <a:rPr lang="en-US" altLang="zh-HK" sz="3000" b="1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   </a:t>
            </a:r>
            <a:r>
              <a:rPr lang="en-US" altLang="zh-TW" sz="2800" b="1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- </a:t>
            </a:r>
            <a:r>
              <a:rPr lang="zh-HK" altLang="en-US" sz="2800" b="1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不醉酒、不吸毒、不濫用藥物、不超速</a:t>
            </a:r>
            <a:endParaRPr lang="en-US" altLang="zh-HK" sz="2800" b="1" dirty="0">
              <a:solidFill>
                <a:schemeClr val="accent5">
                  <a:lumMod val="75000"/>
                </a:schemeClr>
              </a:solidFill>
              <a:sym typeface="Wingdings"/>
            </a:endParaRPr>
          </a:p>
          <a:p>
            <a:r>
              <a:rPr lang="en-US" altLang="zh-HK" sz="2800" b="1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   </a:t>
            </a:r>
            <a:r>
              <a:rPr lang="en-US" altLang="zh-TW" sz="2800" b="1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- </a:t>
            </a:r>
            <a:r>
              <a:rPr lang="zh-HK" altLang="en-US" sz="2800" b="1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不忿怒、不妒忌、不中傷人</a:t>
            </a:r>
            <a:endParaRPr lang="zh-HK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78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571604" y="571480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5. </a:t>
            </a:r>
            <a:r>
              <a:rPr lang="zh-HK" altLang="en-US" sz="3200" b="1" dirty="0">
                <a:solidFill>
                  <a:srgbClr val="FF0000"/>
                </a:solidFill>
              </a:rPr>
              <a:t>毋殺人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428604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rc_mi" descr="“cell phone”的图片搜索结果">
            <a:hlinkClick r:id="rId5" tgtFrame="&quot;_blank&quot;"/>
          </p:cNvPr>
          <p:cNvPicPr/>
          <p:nvPr/>
        </p:nvPicPr>
        <p:blipFill>
          <a:blip r:embed="rId6"/>
          <a:srcRect l="25385" r="25949"/>
          <a:stretch>
            <a:fillRect/>
          </a:stretch>
        </p:blipFill>
        <p:spPr bwMode="auto">
          <a:xfrm rot="16200000">
            <a:off x="1339728" y="589041"/>
            <a:ext cx="2249703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“暴力game”的图片搜索结果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1785926"/>
            <a:ext cx="3286148" cy="19288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irc_mi" descr="相关图片">
            <a:hlinkClick r:id="rId9" tgtFrame="&quot;_blank&quot;"/>
          </p:cNvPr>
          <p:cNvPicPr/>
          <p:nvPr/>
        </p:nvPicPr>
        <p:blipFill>
          <a:blip r:embed="rId10"/>
          <a:srcRect l="19034" t="7174" r="14982" b="12609"/>
          <a:stretch>
            <a:fillRect/>
          </a:stretch>
        </p:blipFill>
        <p:spPr bwMode="auto">
          <a:xfrm rot="547214">
            <a:off x="5072066" y="3643314"/>
            <a:ext cx="3338627" cy="269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“食人䱽”的图片搜索结果">
            <a:hlinkClick r:id="rId11" tgtFrame="&quot;_blank&quot;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 rot="592733">
            <a:off x="5136821" y="4250277"/>
            <a:ext cx="3071834" cy="185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rc_mi" descr="“cursing cartoon”的图片搜索结果">
            <a:hlinkClick r:id="rId13" tgtFrame="&quot;_blank&quot;"/>
          </p:cNvPr>
          <p:cNvPicPr/>
          <p:nvPr/>
        </p:nvPicPr>
        <p:blipFill>
          <a:blip r:embed="rId14"/>
          <a:srcRect l="2383" b="5870"/>
          <a:stretch>
            <a:fillRect/>
          </a:stretch>
        </p:blipFill>
        <p:spPr bwMode="auto">
          <a:xfrm rot="21127892">
            <a:off x="1273845" y="4183112"/>
            <a:ext cx="2806462" cy="201665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irc_mi" descr="相关图片">
            <a:hlinkClick r:id="rId15" tgtFrame="&quot;_blank&quot;"/>
          </p:cNvPr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72132" y="1357298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8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259632" y="908720"/>
            <a:ext cx="5544616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5. </a:t>
            </a:r>
            <a:r>
              <a:rPr lang="zh-HK" altLang="en-US" sz="3200" b="1" dirty="0">
                <a:solidFill>
                  <a:srgbClr val="FF0000"/>
                </a:solidFill>
              </a:rPr>
              <a:t>毋殺人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4" name="AutoShape 2" descr="life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156" name="AutoShape 4" descr="life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158" name="AutoShape 6" descr="life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9160" name="Picture 8" descr="life的圖片搜尋結果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215" y="2606254"/>
            <a:ext cx="3995857" cy="266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圓角矩形圖說文字 12"/>
          <p:cNvSpPr/>
          <p:nvPr/>
        </p:nvSpPr>
        <p:spPr>
          <a:xfrm>
            <a:off x="4932040" y="1916833"/>
            <a:ext cx="3384376" cy="1507404"/>
          </a:xfrm>
          <a:prstGeom prst="wedgeRoundRectCallout">
            <a:avLst>
              <a:gd name="adj1" fmla="val 27630"/>
              <a:gd name="adj2" fmla="val -9003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4600" b="1" dirty="0">
                <a:solidFill>
                  <a:srgbClr val="FF0000"/>
                </a:solidFill>
                <a:sym typeface="Wingdings"/>
              </a:rPr>
              <a:t> </a:t>
            </a:r>
            <a:r>
              <a:rPr lang="zh-HK" altLang="en-US" sz="4600" b="1" dirty="0">
                <a:solidFill>
                  <a:srgbClr val="FF0000"/>
                </a:solidFill>
              </a:rPr>
              <a:t>尊重生命</a:t>
            </a:r>
            <a:endParaRPr lang="en-US" altLang="zh-HK" sz="4600" b="1" dirty="0">
              <a:solidFill>
                <a:srgbClr val="FF0000"/>
              </a:solidFill>
            </a:endParaRPr>
          </a:p>
          <a:p>
            <a:pPr algn="ctr"/>
            <a:r>
              <a:rPr lang="zh-HK" altLang="en-US" sz="4600" b="1" dirty="0">
                <a:solidFill>
                  <a:srgbClr val="FF0000"/>
                </a:solidFill>
                <a:sym typeface="Wingdings"/>
              </a:rPr>
              <a:t> 愛惜</a:t>
            </a:r>
            <a:r>
              <a:rPr lang="zh-HK" altLang="en-US" sz="4600" b="1" dirty="0">
                <a:solidFill>
                  <a:srgbClr val="FF0000"/>
                </a:solidFill>
              </a:rPr>
              <a:t>生命</a:t>
            </a:r>
          </a:p>
        </p:txBody>
      </p:sp>
    </p:spTree>
    <p:extLst>
      <p:ext uri="{BB962C8B-B14F-4D97-AF65-F5344CB8AC3E}">
        <p14:creationId xmlns:p14="http://schemas.microsoft.com/office/powerpoint/2010/main" val="26078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2"/>
          <p:cNvSpPr/>
          <p:nvPr/>
        </p:nvSpPr>
        <p:spPr>
          <a:xfrm>
            <a:off x="1979712" y="692696"/>
            <a:ext cx="6192688" cy="1800200"/>
          </a:xfrm>
          <a:prstGeom prst="wedgeRoundRectCallout">
            <a:avLst>
              <a:gd name="adj1" fmla="val 478"/>
              <a:gd name="adj2" fmla="val 9336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</a:rPr>
              <a:t>6. </a:t>
            </a:r>
            <a:r>
              <a:rPr lang="zh-HK" altLang="en-US" sz="4800" b="1" dirty="0">
                <a:solidFill>
                  <a:srgbClr val="FF0000"/>
                </a:solidFill>
              </a:rPr>
              <a:t>毋行邪淫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55" y="2996952"/>
            <a:ext cx="2666735" cy="343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115616" y="836712"/>
            <a:ext cx="5760640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6. </a:t>
            </a:r>
            <a:r>
              <a:rPr lang="zh-HK" altLang="en-US" sz="3200" b="1" dirty="0">
                <a:solidFill>
                  <a:srgbClr val="FF0000"/>
                </a:solidFill>
              </a:rPr>
              <a:t>毋行邪淫</a:t>
            </a:r>
          </a:p>
        </p:txBody>
      </p:sp>
      <p:sp>
        <p:nvSpPr>
          <p:cNvPr id="6" name="矩形 5"/>
          <p:cNvSpPr/>
          <p:nvPr/>
        </p:nvSpPr>
        <p:spPr>
          <a:xfrm>
            <a:off x="1115616" y="1700808"/>
            <a:ext cx="7128792" cy="37444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眼不看：不潔的刋物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、電視節目、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              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影片和表演</a:t>
            </a:r>
            <a:endParaRPr lang="en-US" altLang="zh-HK" sz="3200" b="1" dirty="0">
              <a:solidFill>
                <a:schemeClr val="accent6">
                  <a:lumMod val="60000"/>
                  <a:lumOff val="40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口不說：粗言穢語</a:t>
            </a:r>
            <a:endParaRPr lang="en-US" altLang="zh-HK" sz="3200" b="1" dirty="0">
              <a:solidFill>
                <a:schemeClr val="accent5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腦不思：淫亂的或猥瑣</a:t>
            </a:r>
            <a:r>
              <a:rPr lang="zh-HK" altLang="en-US" sz="3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的事情</a:t>
            </a:r>
            <a:endParaRPr lang="en-US" altLang="zh-HK" sz="3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身體：不做無禮或侵犯別人的事</a:t>
            </a:r>
            <a:endParaRPr lang="en-US" altLang="zh-HK" sz="3200" b="1" dirty="0">
              <a:solidFill>
                <a:schemeClr val="accent6">
                  <a:lumMod val="50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不作婚前性行為，不援交</a:t>
            </a:r>
            <a:r>
              <a:rPr lang="en-US" altLang="zh-HK" sz="3200" b="1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   </a:t>
            </a:r>
            <a:endParaRPr lang="zh-HK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1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946" y="7937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115616" y="836712"/>
            <a:ext cx="5760640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6. </a:t>
            </a:r>
            <a:r>
              <a:rPr lang="zh-HK" altLang="en-US" sz="3200" b="1" dirty="0">
                <a:solidFill>
                  <a:srgbClr val="FF0000"/>
                </a:solidFill>
              </a:rPr>
              <a:t>毋行邪淫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0354" name="AutoShape 2" descr="kids love  cartoon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0356" name="AutoShape 4" descr="kids love  cartoon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0358" name="AutoShape 6" descr="purity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" descr="purity的圖片搜尋結果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4" descr="purity的圖片搜尋結果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30" name="Picture 6" descr="相關圖片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2" y="2780928"/>
            <a:ext cx="4254790" cy="2616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圖說文字 13">
            <a:extLst>
              <a:ext uri="{FF2B5EF4-FFF2-40B4-BE49-F238E27FC236}">
                <a16:creationId xmlns:a16="http://schemas.microsoft.com/office/drawing/2014/main" id="{42E43334-172C-3C8E-BCA7-E0EE2F4BEB2F}"/>
              </a:ext>
            </a:extLst>
          </p:cNvPr>
          <p:cNvSpPr/>
          <p:nvPr/>
        </p:nvSpPr>
        <p:spPr>
          <a:xfrm>
            <a:off x="4529054" y="3185641"/>
            <a:ext cx="3960440" cy="862881"/>
          </a:xfrm>
          <a:prstGeom prst="wedgeRoundRectCallout">
            <a:avLst>
              <a:gd name="adj1" fmla="val 31097"/>
              <a:gd name="adj2" fmla="val -22952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4600" b="1" dirty="0">
                <a:solidFill>
                  <a:srgbClr val="FF0000"/>
                </a:solidFill>
              </a:rPr>
              <a:t>保持身心純潔</a:t>
            </a:r>
          </a:p>
        </p:txBody>
      </p:sp>
      <p:sp>
        <p:nvSpPr>
          <p:cNvPr id="9" name="圓角矩形圖說文字 13">
            <a:extLst>
              <a:ext uri="{FF2B5EF4-FFF2-40B4-BE49-F238E27FC236}">
                <a16:creationId xmlns:a16="http://schemas.microsoft.com/office/drawing/2014/main" id="{ED87D45D-2EB7-7622-8318-D2EE55B0853D}"/>
              </a:ext>
            </a:extLst>
          </p:cNvPr>
          <p:cNvSpPr/>
          <p:nvPr/>
        </p:nvSpPr>
        <p:spPr>
          <a:xfrm>
            <a:off x="3890131" y="2108312"/>
            <a:ext cx="2956547" cy="862881"/>
          </a:xfrm>
          <a:prstGeom prst="wedgeRoundRectCallout">
            <a:avLst>
              <a:gd name="adj1" fmla="val 64027"/>
              <a:gd name="adj2" fmla="val -14419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4600" b="1" dirty="0">
                <a:solidFill>
                  <a:srgbClr val="FF0000"/>
                </a:solidFill>
              </a:rPr>
              <a:t>懂「性」</a:t>
            </a:r>
          </a:p>
        </p:txBody>
      </p:sp>
    </p:spTree>
    <p:extLst>
      <p:ext uri="{BB962C8B-B14F-4D97-AF65-F5344CB8AC3E}">
        <p14:creationId xmlns:p14="http://schemas.microsoft.com/office/powerpoint/2010/main" val="3871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12" y="2708920"/>
            <a:ext cx="279631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圓角矩形圖說文字 5"/>
          <p:cNvSpPr/>
          <p:nvPr/>
        </p:nvSpPr>
        <p:spPr>
          <a:xfrm>
            <a:off x="1115616" y="727621"/>
            <a:ext cx="6016699" cy="1693268"/>
          </a:xfrm>
          <a:prstGeom prst="wedgeRoundRectCallout">
            <a:avLst>
              <a:gd name="adj1" fmla="val 33684"/>
              <a:gd name="adj2" fmla="val 11100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</a:rPr>
              <a:t>7. </a:t>
            </a:r>
            <a:r>
              <a:rPr lang="zh-HK" altLang="en-US" sz="4800" b="1" dirty="0">
                <a:solidFill>
                  <a:srgbClr val="FF0000"/>
                </a:solidFill>
              </a:rPr>
              <a:t>毋偷盜</a:t>
            </a:r>
          </a:p>
        </p:txBody>
      </p:sp>
    </p:spTree>
    <p:extLst>
      <p:ext uri="{BB962C8B-B14F-4D97-AF65-F5344CB8AC3E}">
        <p14:creationId xmlns:p14="http://schemas.microsoft.com/office/powerpoint/2010/main" val="6615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907704" y="836712"/>
            <a:ext cx="5126806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7. </a:t>
            </a:r>
            <a:r>
              <a:rPr lang="zh-HK" altLang="en-US" sz="3200" b="1" dirty="0">
                <a:solidFill>
                  <a:srgbClr val="FF0000"/>
                </a:solidFill>
              </a:rPr>
              <a:t>毋偷盜</a:t>
            </a:r>
          </a:p>
        </p:txBody>
      </p:sp>
      <p:sp>
        <p:nvSpPr>
          <p:cNvPr id="6" name="矩形 5"/>
          <p:cNvSpPr/>
          <p:nvPr/>
        </p:nvSpPr>
        <p:spPr>
          <a:xfrm>
            <a:off x="1907704" y="1700808"/>
            <a:ext cx="5472608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    不偷不搶</a:t>
            </a:r>
            <a:endParaRPr lang="en-US" altLang="zh-HK" sz="3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  廉潔：不貪污賄賂</a:t>
            </a:r>
            <a:endParaRPr lang="en-US" altLang="zh-HK" sz="3200" b="1" dirty="0">
              <a:solidFill>
                <a:schemeClr val="accent5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5">
                    <a:lumMod val="75000"/>
                  </a:schemeClr>
                </a:solidFill>
              </a:rPr>
              <a:t>    尊重版權</a:t>
            </a:r>
            <a:endParaRPr lang="en-US" altLang="zh-HK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50000"/>
                  </a:schemeClr>
                </a:solidFill>
              </a:rPr>
              <a:t>    愛護公物</a:t>
            </a:r>
            <a:endParaRPr lang="en-US" altLang="zh-HK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5">
                    <a:lumMod val="50000"/>
                  </a:schemeClr>
                </a:solidFill>
              </a:rPr>
              <a:t>    有借有還</a:t>
            </a:r>
            <a:endParaRPr lang="en-US" altLang="zh-HK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7A652610-5E8B-49BE-864A-F1482ACDF53D}"/>
              </a:ext>
            </a:extLst>
          </p:cNvPr>
          <p:cNvSpPr/>
          <p:nvPr/>
        </p:nvSpPr>
        <p:spPr>
          <a:xfrm>
            <a:off x="1331640" y="5164985"/>
            <a:ext cx="2511180" cy="786564"/>
          </a:xfrm>
          <a:prstGeom prst="wedgeRoundRectCallout">
            <a:avLst>
              <a:gd name="adj1" fmla="val 31277"/>
              <a:gd name="adj2" fmla="val 47486"/>
              <a:gd name="adj3" fmla="val 16667"/>
            </a:avLst>
          </a:prstGeom>
          <a:solidFill>
            <a:schemeClr val="tx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3600" b="1" dirty="0">
                <a:latin typeface="+mj-ea"/>
                <a:ea typeface="+mj-ea"/>
                <a:sym typeface="Wingdings 2" panose="05020102010507070707" pitchFamily="18" charset="2"/>
              </a:rPr>
              <a:t> </a:t>
            </a:r>
            <a:r>
              <a:rPr lang="zh-HK" altLang="en-US" sz="3600" b="1" dirty="0">
                <a:latin typeface="+mj-ea"/>
                <a:ea typeface="+mj-ea"/>
              </a:rPr>
              <a:t>不做小偷</a:t>
            </a:r>
          </a:p>
        </p:txBody>
      </p:sp>
    </p:spTree>
    <p:extLst>
      <p:ext uri="{BB962C8B-B14F-4D97-AF65-F5344CB8AC3E}">
        <p14:creationId xmlns:p14="http://schemas.microsoft.com/office/powerpoint/2010/main" val="37906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907704" y="836712"/>
            <a:ext cx="5126806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7. </a:t>
            </a:r>
            <a:r>
              <a:rPr lang="zh-HK" altLang="en-US" sz="3200" b="1" dirty="0">
                <a:solidFill>
                  <a:srgbClr val="FF0000"/>
                </a:solidFill>
              </a:rPr>
              <a:t>毋偷盜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utoShape 2" descr="thief cartoon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3" name="AutoShape 4" descr="thief cartoon的圖片搜尋結果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054" name="Picture 6" descr="thief cartoon的圖片搜尋結果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4448" y="2526513"/>
            <a:ext cx="2692349" cy="33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圓角矩形圖說文字 15"/>
          <p:cNvSpPr/>
          <p:nvPr/>
        </p:nvSpPr>
        <p:spPr>
          <a:xfrm>
            <a:off x="4471107" y="2259002"/>
            <a:ext cx="3528392" cy="1656184"/>
          </a:xfrm>
          <a:prstGeom prst="wedgeRoundRectCallout">
            <a:avLst>
              <a:gd name="adj1" fmla="val 42246"/>
              <a:gd name="adj2" fmla="val -1096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"/>
            </a:pPr>
            <a:r>
              <a:rPr lang="zh-HK" altLang="en-US" sz="4600" b="1" dirty="0">
                <a:solidFill>
                  <a:srgbClr val="FF0000"/>
                </a:solidFill>
              </a:rPr>
              <a:t>知足</a:t>
            </a:r>
            <a:endParaRPr lang="en-US" altLang="zh-HK" sz="4600" b="1" dirty="0">
              <a:solidFill>
                <a:srgbClr val="FF0000"/>
              </a:solidFill>
            </a:endParaRPr>
          </a:p>
          <a:p>
            <a:pPr marL="685800" indent="-685800">
              <a:buFont typeface="Wingdings" pitchFamily="2" charset="2"/>
              <a:buChar char=""/>
            </a:pPr>
            <a:r>
              <a:rPr lang="zh-HK" altLang="en-US" sz="4600" b="1" dirty="0">
                <a:solidFill>
                  <a:srgbClr val="FF0000"/>
                </a:solidFill>
              </a:rPr>
              <a:t>取之有道</a:t>
            </a:r>
          </a:p>
        </p:txBody>
      </p:sp>
    </p:spTree>
    <p:extLst>
      <p:ext uri="{BB962C8B-B14F-4D97-AF65-F5344CB8AC3E}">
        <p14:creationId xmlns:p14="http://schemas.microsoft.com/office/powerpoint/2010/main" val="37906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55" y="2852936"/>
            <a:ext cx="2752386" cy="354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圓角矩形圖說文字 4"/>
          <p:cNvSpPr/>
          <p:nvPr/>
        </p:nvSpPr>
        <p:spPr>
          <a:xfrm>
            <a:off x="755576" y="692696"/>
            <a:ext cx="7560840" cy="1800200"/>
          </a:xfrm>
          <a:prstGeom prst="wedgeRoundRectCallout">
            <a:avLst>
              <a:gd name="adj1" fmla="val 709"/>
              <a:gd name="adj2" fmla="val 9599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</a:rPr>
              <a:t>1. </a:t>
            </a:r>
            <a:r>
              <a:rPr lang="zh-HK" altLang="en-US" sz="4800" b="1" dirty="0">
                <a:solidFill>
                  <a:srgbClr val="FF0000"/>
                </a:solidFill>
              </a:rPr>
              <a:t>欽崇一天主在萬有之上</a:t>
            </a:r>
          </a:p>
        </p:txBody>
      </p:sp>
    </p:spTree>
    <p:extLst>
      <p:ext uri="{BB962C8B-B14F-4D97-AF65-F5344CB8AC3E}">
        <p14:creationId xmlns:p14="http://schemas.microsoft.com/office/powerpoint/2010/main" val="14056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0968"/>
            <a:ext cx="2498956" cy="321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圓角矩形圖說文字 4"/>
          <p:cNvSpPr/>
          <p:nvPr/>
        </p:nvSpPr>
        <p:spPr>
          <a:xfrm>
            <a:off x="755576" y="692696"/>
            <a:ext cx="6696744" cy="2016224"/>
          </a:xfrm>
          <a:prstGeom prst="wedgeRoundRectCallout">
            <a:avLst>
              <a:gd name="adj1" fmla="val 35271"/>
              <a:gd name="adj2" fmla="val 830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</a:rPr>
              <a:t>8. </a:t>
            </a:r>
            <a:r>
              <a:rPr lang="zh-HK" altLang="en-US" sz="4800" b="1" dirty="0">
                <a:solidFill>
                  <a:srgbClr val="FF0000"/>
                </a:solidFill>
              </a:rPr>
              <a:t>毋妄証</a:t>
            </a:r>
          </a:p>
        </p:txBody>
      </p:sp>
    </p:spTree>
    <p:extLst>
      <p:ext uri="{BB962C8B-B14F-4D97-AF65-F5344CB8AC3E}">
        <p14:creationId xmlns:p14="http://schemas.microsoft.com/office/powerpoint/2010/main" val="20265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475656" y="764704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8. </a:t>
            </a:r>
            <a:r>
              <a:rPr lang="zh-HK" altLang="en-US" sz="3200" b="1" dirty="0">
                <a:solidFill>
                  <a:srgbClr val="FF0000"/>
                </a:solidFill>
              </a:rPr>
              <a:t>毋妄証</a:t>
            </a:r>
          </a:p>
        </p:txBody>
      </p:sp>
      <p:sp>
        <p:nvSpPr>
          <p:cNvPr id="6" name="矩形 5"/>
          <p:cNvSpPr/>
          <p:nvPr/>
        </p:nvSpPr>
        <p:spPr>
          <a:xfrm>
            <a:off x="1498898" y="1700808"/>
            <a:ext cx="6408712" cy="26642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不說謊</a:t>
            </a:r>
            <a:endParaRPr lang="en-US" altLang="zh-HK" sz="3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不作假見證</a:t>
            </a:r>
            <a:endParaRPr lang="en-US" altLang="zh-HK" sz="3200" b="1" dirty="0">
              <a:solidFill>
                <a:schemeClr val="accent5">
                  <a:lumMod val="75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5">
                    <a:lumMod val="75000"/>
                  </a:schemeClr>
                </a:solidFill>
              </a:rPr>
              <a:t>不寃枉別人</a:t>
            </a:r>
            <a:endParaRPr lang="en-US" altLang="zh-HK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50000"/>
                  </a:schemeClr>
                </a:solidFill>
              </a:rPr>
              <a:t>不說別人是非或壞話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35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403648" y="908720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8. </a:t>
            </a:r>
            <a:r>
              <a:rPr lang="zh-HK" altLang="en-US" sz="3200" b="1" dirty="0">
                <a:solidFill>
                  <a:srgbClr val="FF0000"/>
                </a:solidFill>
              </a:rPr>
              <a:t>毋妄証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1378" name="Picture 2" descr="baby flying kiss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988840"/>
            <a:ext cx="2305357" cy="3461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圓角矩形圖說文字 9"/>
          <p:cNvSpPr/>
          <p:nvPr/>
        </p:nvSpPr>
        <p:spPr>
          <a:xfrm>
            <a:off x="4427984" y="2564904"/>
            <a:ext cx="3528392" cy="1222921"/>
          </a:xfrm>
          <a:prstGeom prst="wedgeRoundRectCallout">
            <a:avLst>
              <a:gd name="adj1" fmla="val 44166"/>
              <a:gd name="adj2" fmla="val -1157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4600" b="1" dirty="0">
                <a:solidFill>
                  <a:srgbClr val="FF0000"/>
                </a:solidFill>
              </a:rPr>
              <a:t>善用口舌</a:t>
            </a:r>
          </a:p>
        </p:txBody>
      </p:sp>
    </p:spTree>
    <p:extLst>
      <p:ext uri="{BB962C8B-B14F-4D97-AF65-F5344CB8AC3E}">
        <p14:creationId xmlns:p14="http://schemas.microsoft.com/office/powerpoint/2010/main" val="26535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47" y="2973392"/>
            <a:ext cx="2685033" cy="345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圓角矩形圖說文字 4"/>
          <p:cNvSpPr/>
          <p:nvPr/>
        </p:nvSpPr>
        <p:spPr>
          <a:xfrm>
            <a:off x="755576" y="692696"/>
            <a:ext cx="6984776" cy="1800200"/>
          </a:xfrm>
          <a:prstGeom prst="wedgeRoundRectCallout">
            <a:avLst>
              <a:gd name="adj1" fmla="val -6655"/>
              <a:gd name="adj2" fmla="val 9177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</a:rPr>
              <a:t>9. </a:t>
            </a:r>
            <a:r>
              <a:rPr lang="zh-HK" altLang="en-US" sz="4800" b="1" dirty="0">
                <a:solidFill>
                  <a:srgbClr val="FF0000"/>
                </a:solidFill>
              </a:rPr>
              <a:t>毋願他人妻</a:t>
            </a:r>
            <a:r>
              <a:rPr lang="en-US" altLang="zh-TW" sz="4800" b="1" dirty="0">
                <a:solidFill>
                  <a:srgbClr val="FF0000"/>
                </a:solidFill>
              </a:rPr>
              <a:t>/</a:t>
            </a:r>
            <a:r>
              <a:rPr lang="zh-HK" altLang="en-US" sz="4800" b="1" dirty="0">
                <a:solidFill>
                  <a:srgbClr val="FF0000"/>
                </a:solidFill>
              </a:rPr>
              <a:t>夫</a:t>
            </a:r>
          </a:p>
        </p:txBody>
      </p:sp>
    </p:spTree>
    <p:extLst>
      <p:ext uri="{BB962C8B-B14F-4D97-AF65-F5344CB8AC3E}">
        <p14:creationId xmlns:p14="http://schemas.microsoft.com/office/powerpoint/2010/main" val="17551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475656" y="908720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9. </a:t>
            </a:r>
            <a:r>
              <a:rPr lang="zh-HK" altLang="en-US" sz="3200" b="1" dirty="0">
                <a:solidFill>
                  <a:srgbClr val="FF0000"/>
                </a:solidFill>
              </a:rPr>
              <a:t>毋願他人妻</a:t>
            </a:r>
            <a:r>
              <a:rPr lang="en-US" altLang="zh-TW" sz="3200" b="1" dirty="0">
                <a:solidFill>
                  <a:srgbClr val="FF0000"/>
                </a:solidFill>
              </a:rPr>
              <a:t>/</a:t>
            </a:r>
            <a:r>
              <a:rPr lang="zh-HK" altLang="en-US" sz="3200" b="1" dirty="0">
                <a:solidFill>
                  <a:srgbClr val="FF0000"/>
                </a:solidFill>
              </a:rPr>
              <a:t>夫</a:t>
            </a:r>
          </a:p>
        </p:txBody>
      </p:sp>
      <p:sp>
        <p:nvSpPr>
          <p:cNvPr id="6" name="矩形 5"/>
          <p:cNvSpPr/>
          <p:nvPr/>
        </p:nvSpPr>
        <p:spPr>
          <a:xfrm>
            <a:off x="1331640" y="1988840"/>
            <a:ext cx="6408712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珍惜自己家庭及其他家庭幸福</a:t>
            </a:r>
            <a:endParaRPr lang="en-US" altLang="zh-HK" sz="3200" b="1" dirty="0">
              <a:solidFill>
                <a:schemeClr val="accent6">
                  <a:lumMod val="50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5">
                    <a:lumMod val="75000"/>
                  </a:schemeClr>
                </a:solidFill>
              </a:rPr>
              <a:t>不貪戀別人的妻子</a:t>
            </a:r>
            <a:r>
              <a:rPr lang="en-US" altLang="zh-HK" sz="3200" b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zh-HK" altLang="en-US" sz="3200" b="1" dirty="0">
                <a:solidFill>
                  <a:schemeClr val="accent5">
                    <a:lumMod val="75000"/>
                  </a:schemeClr>
                </a:solidFill>
              </a:rPr>
              <a:t>丈夫</a:t>
            </a:r>
            <a:endParaRPr lang="zh-HK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34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475656" y="908720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9. </a:t>
            </a:r>
            <a:r>
              <a:rPr lang="zh-HK" altLang="en-US" sz="3200" b="1" dirty="0">
                <a:solidFill>
                  <a:srgbClr val="FF0000"/>
                </a:solidFill>
              </a:rPr>
              <a:t>毋願他人妻</a:t>
            </a:r>
            <a:r>
              <a:rPr lang="en-US" altLang="zh-TW" sz="3200" b="1" dirty="0">
                <a:solidFill>
                  <a:srgbClr val="FF0000"/>
                </a:solidFill>
              </a:rPr>
              <a:t>/</a:t>
            </a:r>
            <a:r>
              <a:rPr lang="zh-HK" altLang="en-US" sz="3200" b="1" dirty="0">
                <a:solidFill>
                  <a:srgbClr val="FF0000"/>
                </a:solidFill>
              </a:rPr>
              <a:t>夫</a:t>
            </a:r>
          </a:p>
        </p:txBody>
      </p:sp>
      <p:pic>
        <p:nvPicPr>
          <p:cNvPr id="8" name="圖片 9" descr="marriage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76872"/>
            <a:ext cx="3312368" cy="310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圓角矩形圖說文字 9"/>
          <p:cNvSpPr/>
          <p:nvPr/>
        </p:nvSpPr>
        <p:spPr>
          <a:xfrm>
            <a:off x="4932040" y="2204864"/>
            <a:ext cx="3600400" cy="1728191"/>
          </a:xfrm>
          <a:prstGeom prst="wedgeRoundRectCallout">
            <a:avLst>
              <a:gd name="adj1" fmla="val 27325"/>
              <a:gd name="adj2" fmla="val -10373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3200" b="1" dirty="0">
                <a:solidFill>
                  <a:schemeClr val="tx1"/>
                </a:solidFill>
                <a:latin typeface="Lucida Sans Unicode"/>
                <a:cs typeface="Lucida Sans Unicode"/>
              </a:rPr>
              <a:t>  •</a:t>
            </a:r>
            <a:r>
              <a:rPr lang="zh-HK" altLang="en-US" sz="3200" b="1" dirty="0">
                <a:solidFill>
                  <a:schemeClr val="tx1"/>
                </a:solidFill>
              </a:rPr>
              <a:t>保持身心純潔</a:t>
            </a:r>
            <a:endParaRPr lang="en-US" altLang="zh-HK" sz="3200" b="1" dirty="0">
              <a:solidFill>
                <a:schemeClr val="tx1"/>
              </a:solidFill>
            </a:endParaRPr>
          </a:p>
          <a:p>
            <a:r>
              <a:rPr lang="en-US" altLang="zh-HK" sz="3200" b="1" dirty="0">
                <a:solidFill>
                  <a:schemeClr val="tx1"/>
                </a:solidFill>
                <a:latin typeface="Lucida Sans Unicode"/>
                <a:cs typeface="Lucida Sans Unicode"/>
              </a:rPr>
              <a:t>  •</a:t>
            </a:r>
            <a:r>
              <a:rPr lang="zh-HK" altLang="en-US" sz="3200" b="1" dirty="0">
                <a:solidFill>
                  <a:schemeClr val="tx1"/>
                </a:solidFill>
              </a:rPr>
              <a:t>欣賞伴侶</a:t>
            </a:r>
            <a:endParaRPr lang="en-US" altLang="zh-HK" sz="3200" b="1" dirty="0">
              <a:solidFill>
                <a:schemeClr val="tx1"/>
              </a:solidFill>
            </a:endParaRPr>
          </a:p>
          <a:p>
            <a:r>
              <a:rPr lang="en-US" altLang="zh-HK" sz="3200" b="1" dirty="0">
                <a:solidFill>
                  <a:schemeClr val="tx1"/>
                </a:solidFill>
                <a:latin typeface="Lucida Sans Unicode"/>
                <a:cs typeface="Lucida Sans Unicode"/>
              </a:rPr>
              <a:t>  •</a:t>
            </a:r>
            <a:r>
              <a:rPr lang="zh-TW" altLang="en-US" sz="3200" b="1" dirty="0">
                <a:solidFill>
                  <a:schemeClr val="tx1"/>
                </a:solidFill>
                <a:latin typeface="Lucida Sans Unicode"/>
                <a:cs typeface="Lucida Sans Unicode"/>
              </a:rPr>
              <a:t>愛家</a:t>
            </a:r>
            <a:endParaRPr lang="zh-HK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954391"/>
            <a:ext cx="2532012" cy="326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圓角矩形圖說文字 4"/>
          <p:cNvSpPr/>
          <p:nvPr/>
        </p:nvSpPr>
        <p:spPr>
          <a:xfrm>
            <a:off x="1043608" y="692696"/>
            <a:ext cx="6984776" cy="1728192"/>
          </a:xfrm>
          <a:prstGeom prst="wedgeRoundRectCallout">
            <a:avLst>
              <a:gd name="adj1" fmla="val 300"/>
              <a:gd name="adj2" fmla="val 1158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</a:rPr>
              <a:t>10. </a:t>
            </a:r>
            <a:r>
              <a:rPr lang="zh-HK" altLang="en-US" sz="4800" b="1" dirty="0">
                <a:solidFill>
                  <a:srgbClr val="FF0000"/>
                </a:solidFill>
              </a:rPr>
              <a:t>毋貪他人財物</a:t>
            </a:r>
          </a:p>
        </p:txBody>
      </p:sp>
    </p:spTree>
    <p:extLst>
      <p:ext uri="{BB962C8B-B14F-4D97-AF65-F5344CB8AC3E}">
        <p14:creationId xmlns:p14="http://schemas.microsoft.com/office/powerpoint/2010/main" val="27474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331640" y="908720"/>
            <a:ext cx="5256584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10. </a:t>
            </a:r>
            <a:r>
              <a:rPr lang="zh-HK" altLang="en-US" sz="3200" b="1" dirty="0">
                <a:solidFill>
                  <a:srgbClr val="FF0000"/>
                </a:solidFill>
              </a:rPr>
              <a:t>毋貪他人財物</a:t>
            </a:r>
          </a:p>
        </p:txBody>
      </p:sp>
      <p:sp>
        <p:nvSpPr>
          <p:cNvPr id="6" name="矩形 5"/>
          <p:cNvSpPr/>
          <p:nvPr/>
        </p:nvSpPr>
        <p:spPr>
          <a:xfrm>
            <a:off x="1331640" y="1844824"/>
            <a:ext cx="6408712" cy="26642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不沉迷賭博  </a:t>
            </a:r>
            <a:r>
              <a:rPr lang="en-US" altLang="zh-HK" sz="3200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(+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迷信</a:t>
            </a:r>
            <a:r>
              <a:rPr lang="en-US" altLang="zh-TW" sz="3200" dirty="0" err="1">
                <a:solidFill>
                  <a:schemeClr val="accent6">
                    <a:lumMod val="50000"/>
                  </a:schemeClr>
                </a:solidFill>
                <a:sym typeface="Wingdings"/>
              </a:rPr>
              <a:t>eg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.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童子手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)</a:t>
            </a:r>
            <a:endParaRPr lang="en-US" altLang="zh-HK" sz="3200" dirty="0">
              <a:solidFill>
                <a:schemeClr val="accent6">
                  <a:lumMod val="50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5">
                    <a:lumMod val="75000"/>
                  </a:schemeClr>
                </a:solidFill>
              </a:rPr>
              <a:t>珍惜資源不浪費</a:t>
            </a:r>
            <a:endParaRPr lang="zh-HK" alt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50000"/>
                  </a:schemeClr>
                </a:solidFill>
              </a:rPr>
              <a:t>不侵奪公家或別人的土地</a:t>
            </a:r>
            <a:r>
              <a:rPr lang="en-US" altLang="zh-HK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HK" altLang="en-US" sz="3200" b="1" dirty="0">
                <a:solidFill>
                  <a:schemeClr val="accent6">
                    <a:lumMod val="50000"/>
                  </a:schemeClr>
                </a:solidFill>
              </a:rPr>
              <a:t>財產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56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436185" y="702040"/>
            <a:ext cx="5256584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10. </a:t>
            </a:r>
            <a:r>
              <a:rPr lang="zh-HK" altLang="en-US" sz="3200" b="1" dirty="0">
                <a:solidFill>
                  <a:srgbClr val="FF0000"/>
                </a:solidFill>
              </a:rPr>
              <a:t>毋貪他人財物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49" y="574117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426" name="AutoShape 2" descr="greedy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428" name="AutoShape 4" descr="greedy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430" name="Picture 6" descr="greedy的圖片搜尋結果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575" y="2650921"/>
            <a:ext cx="4272644" cy="301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圓角矩形圖說文字 11"/>
          <p:cNvSpPr/>
          <p:nvPr/>
        </p:nvSpPr>
        <p:spPr>
          <a:xfrm>
            <a:off x="5796136" y="1750264"/>
            <a:ext cx="2835330" cy="680811"/>
          </a:xfrm>
          <a:prstGeom prst="wedgeRoundRectCallout">
            <a:avLst>
              <a:gd name="adj1" fmla="val -975"/>
              <a:gd name="adj2" fmla="val -11804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3600" b="1" dirty="0">
                <a:solidFill>
                  <a:schemeClr val="tx1"/>
                </a:solidFill>
              </a:rPr>
              <a:t>善用世物</a:t>
            </a:r>
          </a:p>
        </p:txBody>
      </p:sp>
      <p:sp>
        <p:nvSpPr>
          <p:cNvPr id="4" name="圓角矩形圖說文字 12">
            <a:extLst>
              <a:ext uri="{FF2B5EF4-FFF2-40B4-BE49-F238E27FC236}">
                <a16:creationId xmlns:a16="http://schemas.microsoft.com/office/drawing/2014/main" id="{40FAE7FA-85B8-6112-D808-4DCA34181C96}"/>
              </a:ext>
            </a:extLst>
          </p:cNvPr>
          <p:cNvSpPr/>
          <p:nvPr/>
        </p:nvSpPr>
        <p:spPr>
          <a:xfrm>
            <a:off x="6156176" y="4748005"/>
            <a:ext cx="2397598" cy="1383241"/>
          </a:xfrm>
          <a:prstGeom prst="wedgeRoundRectCallout">
            <a:avLst>
              <a:gd name="adj1" fmla="val -102389"/>
              <a:gd name="adj2" fmla="val -6204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2800" dirty="0">
                <a:solidFill>
                  <a:schemeClr val="bg1"/>
                </a:solidFill>
              </a:rPr>
              <a:t>唔好唗</a:t>
            </a:r>
            <a:endParaRPr lang="en-US" altLang="zh-HK" sz="2800" dirty="0">
              <a:solidFill>
                <a:schemeClr val="bg1"/>
              </a:solidFill>
            </a:endParaRPr>
          </a:p>
          <a:p>
            <a:r>
              <a:rPr lang="en-US" altLang="zh-HK" sz="2800" dirty="0">
                <a:solidFill>
                  <a:schemeClr val="bg1"/>
                </a:solidFill>
              </a:rPr>
              <a:t>   -</a:t>
            </a:r>
            <a:r>
              <a:rPr lang="zh-HK" altLang="en-US" sz="2800" dirty="0">
                <a:solidFill>
                  <a:schemeClr val="bg1"/>
                </a:solidFill>
              </a:rPr>
              <a:t>俾佐錢</a:t>
            </a:r>
            <a:endParaRPr lang="en-US" altLang="zh-HK" sz="2800" dirty="0">
              <a:solidFill>
                <a:schemeClr val="bg1"/>
              </a:solidFill>
            </a:endParaRPr>
          </a:p>
          <a:p>
            <a:r>
              <a:rPr lang="en-US" altLang="zh-HK" sz="2800" dirty="0">
                <a:solidFill>
                  <a:schemeClr val="bg1"/>
                </a:solidFill>
              </a:rPr>
              <a:t>   -</a:t>
            </a:r>
            <a:r>
              <a:rPr lang="zh-HK" altLang="en-US" sz="2800" dirty="0">
                <a:solidFill>
                  <a:schemeClr val="bg1"/>
                </a:solidFill>
              </a:rPr>
              <a:t>免費</a:t>
            </a:r>
            <a:endParaRPr lang="en-US" altLang="zh-TW" sz="2800" dirty="0">
              <a:solidFill>
                <a:schemeClr val="bg1"/>
              </a:solidFill>
            </a:endParaRPr>
          </a:p>
        </p:txBody>
      </p:sp>
      <p:sp>
        <p:nvSpPr>
          <p:cNvPr id="5" name="圓角矩形圖說文字 12">
            <a:extLst>
              <a:ext uri="{FF2B5EF4-FFF2-40B4-BE49-F238E27FC236}">
                <a16:creationId xmlns:a16="http://schemas.microsoft.com/office/drawing/2014/main" id="{34969E40-2FD2-84E5-D768-4C82321C7219}"/>
              </a:ext>
            </a:extLst>
          </p:cNvPr>
          <p:cNvSpPr/>
          <p:nvPr/>
        </p:nvSpPr>
        <p:spPr>
          <a:xfrm>
            <a:off x="5128219" y="3196631"/>
            <a:ext cx="1785950" cy="785818"/>
          </a:xfrm>
          <a:prstGeom prst="wedgeRoundRectCallout">
            <a:avLst>
              <a:gd name="adj1" fmla="val -83692"/>
              <a:gd name="adj2" fmla="val 30064"/>
              <a:gd name="adj3" fmla="val 16667"/>
            </a:avLst>
          </a:prstGeom>
          <a:solidFill>
            <a:srgbClr val="E8D9F3"/>
          </a:solidFill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3200" dirty="0">
                <a:solidFill>
                  <a:schemeClr val="bg1"/>
                </a:solidFill>
              </a:rPr>
              <a:t>贈品</a:t>
            </a:r>
            <a:r>
              <a:rPr lang="en-US" altLang="zh-HK" sz="3200" dirty="0">
                <a:solidFill>
                  <a:schemeClr val="bg1"/>
                </a:solidFill>
              </a:rPr>
              <a:t>!</a:t>
            </a:r>
            <a:endParaRPr lang="en-US" altLang="zh-TW" sz="3200" dirty="0">
              <a:solidFill>
                <a:schemeClr val="bg1"/>
              </a:solidFill>
            </a:endParaRPr>
          </a:p>
        </p:txBody>
      </p:sp>
      <p:sp>
        <p:nvSpPr>
          <p:cNvPr id="6" name="圓角矩形圖說文字 12">
            <a:extLst>
              <a:ext uri="{FF2B5EF4-FFF2-40B4-BE49-F238E27FC236}">
                <a16:creationId xmlns:a16="http://schemas.microsoft.com/office/drawing/2014/main" id="{B51F5D7A-C8B2-9E1D-924B-2DF62180E841}"/>
              </a:ext>
            </a:extLst>
          </p:cNvPr>
          <p:cNvSpPr/>
          <p:nvPr/>
        </p:nvSpPr>
        <p:spPr>
          <a:xfrm>
            <a:off x="374771" y="1794895"/>
            <a:ext cx="3645952" cy="590009"/>
          </a:xfrm>
          <a:prstGeom prst="wedgeRoundRectCallout">
            <a:avLst>
              <a:gd name="adj1" fmla="val -2065"/>
              <a:gd name="adj2" fmla="val 121719"/>
              <a:gd name="adj3" fmla="val 16667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2800" dirty="0">
                <a:solidFill>
                  <a:schemeClr val="bg1"/>
                </a:solidFill>
              </a:rPr>
              <a:t>購物</a:t>
            </a:r>
            <a:r>
              <a:rPr lang="en-US" altLang="zh-HK" sz="2800" dirty="0">
                <a:solidFill>
                  <a:schemeClr val="bg1"/>
                </a:solidFill>
              </a:rPr>
              <a:t>$XX </a:t>
            </a:r>
            <a:r>
              <a:rPr lang="zh-HK" altLang="en-US" sz="2800" dirty="0">
                <a:solidFill>
                  <a:schemeClr val="bg1"/>
                </a:solidFill>
              </a:rPr>
              <a:t>免費泊車</a:t>
            </a:r>
            <a:r>
              <a:rPr lang="en-US" altLang="zh-HK" sz="2800" dirty="0">
                <a:solidFill>
                  <a:schemeClr val="bg1"/>
                </a:solidFill>
              </a:rPr>
              <a:t>!</a:t>
            </a:r>
            <a:endParaRPr lang="en-US" altLang="zh-TW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52936"/>
            <a:ext cx="2736304" cy="365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395536" y="344234"/>
            <a:ext cx="5040560" cy="61926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8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zh-HK" altLang="en-US" sz="2800" b="1" dirty="0">
                <a:solidFill>
                  <a:srgbClr val="FF0000"/>
                </a:solidFill>
              </a:rPr>
              <a:t>欽崇一天主在萬有之上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zh-HK" altLang="en-US" sz="2800" b="1" dirty="0">
                <a:solidFill>
                  <a:srgbClr val="FF0000"/>
                </a:solidFill>
              </a:rPr>
              <a:t>毋呼天主聖名以發虛誓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3. </a:t>
            </a:r>
            <a:r>
              <a:rPr lang="zh-HK" altLang="en-US" sz="2800" b="1" dirty="0">
                <a:solidFill>
                  <a:srgbClr val="FF0000"/>
                </a:solidFill>
              </a:rPr>
              <a:t>守瞻禮主日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4. </a:t>
            </a:r>
            <a:r>
              <a:rPr lang="zh-HK" altLang="en-US" sz="2800" b="1" dirty="0">
                <a:solidFill>
                  <a:srgbClr val="FF0000"/>
                </a:solidFill>
              </a:rPr>
              <a:t>孝敬父母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5. </a:t>
            </a:r>
            <a:r>
              <a:rPr lang="zh-HK" altLang="en-US" sz="2800" b="1" dirty="0">
                <a:solidFill>
                  <a:srgbClr val="FF0000"/>
                </a:solidFill>
              </a:rPr>
              <a:t>毋殺人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6. </a:t>
            </a:r>
            <a:r>
              <a:rPr lang="zh-HK" altLang="en-US" sz="2800" b="1" dirty="0">
                <a:solidFill>
                  <a:srgbClr val="FF0000"/>
                </a:solidFill>
              </a:rPr>
              <a:t>毋行邪淫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7. </a:t>
            </a:r>
            <a:r>
              <a:rPr lang="zh-HK" altLang="en-US" sz="2800" b="1" dirty="0">
                <a:solidFill>
                  <a:srgbClr val="FF0000"/>
                </a:solidFill>
              </a:rPr>
              <a:t>毋偷盜</a:t>
            </a: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8. </a:t>
            </a:r>
            <a:r>
              <a:rPr lang="zh-HK" altLang="en-US" sz="2800" b="1" dirty="0">
                <a:solidFill>
                  <a:srgbClr val="FF0000"/>
                </a:solidFill>
              </a:rPr>
              <a:t>毋妄証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9. </a:t>
            </a:r>
            <a:r>
              <a:rPr lang="zh-HK" altLang="en-US" sz="2800" b="1" dirty="0">
                <a:solidFill>
                  <a:srgbClr val="FF0000"/>
                </a:solidFill>
              </a:rPr>
              <a:t>毋願他人妻</a:t>
            </a:r>
            <a:r>
              <a:rPr lang="en-US" altLang="zh-TW" sz="2800" b="1" dirty="0">
                <a:solidFill>
                  <a:srgbClr val="FF0000"/>
                </a:solidFill>
              </a:rPr>
              <a:t>/</a:t>
            </a:r>
            <a:r>
              <a:rPr lang="zh-HK" altLang="en-US" sz="2800" b="1" dirty="0">
                <a:solidFill>
                  <a:srgbClr val="FF0000"/>
                </a:solidFill>
              </a:rPr>
              <a:t>夫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10. </a:t>
            </a:r>
            <a:r>
              <a:rPr lang="zh-HK" altLang="en-US" sz="2800" b="1" dirty="0">
                <a:solidFill>
                  <a:srgbClr val="FF0000"/>
                </a:solidFill>
              </a:rPr>
              <a:t>毋貪他人財物</a:t>
            </a:r>
            <a:endParaRPr lang="zh-HK" altLang="en-US" b="1" dirty="0">
              <a:solidFill>
                <a:srgbClr val="FF0000"/>
              </a:solidFill>
            </a:endParaRPr>
          </a:p>
          <a:p>
            <a:pPr marL="342900" indent="-342900" algn="ctr">
              <a:buAutoNum type="arabicPeriod"/>
            </a:pPr>
            <a:endParaRPr lang="zh-HK" altLang="en-US" b="1" dirty="0">
              <a:solidFill>
                <a:srgbClr val="FF0000"/>
              </a:solidFill>
            </a:endParaRPr>
          </a:p>
          <a:p>
            <a:pPr marL="342900" indent="-342900" algn="ctr">
              <a:buAutoNum type="arabicPeriod"/>
            </a:pPr>
            <a:endParaRPr lang="zh-HK" altLang="en-US" b="1" dirty="0">
              <a:solidFill>
                <a:srgbClr val="FF0000"/>
              </a:solidFill>
            </a:endParaRPr>
          </a:p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901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圓角矩形圖說文字 5"/>
          <p:cNvSpPr/>
          <p:nvPr/>
        </p:nvSpPr>
        <p:spPr>
          <a:xfrm>
            <a:off x="1187624" y="753026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1. </a:t>
            </a:r>
            <a:r>
              <a:rPr lang="zh-HK" altLang="en-US" sz="3200" b="1" dirty="0">
                <a:solidFill>
                  <a:srgbClr val="FF0000"/>
                </a:solidFill>
              </a:rPr>
              <a:t>欽崇一天主在萬有之上</a:t>
            </a:r>
          </a:p>
        </p:txBody>
      </p:sp>
      <p:sp>
        <p:nvSpPr>
          <p:cNvPr id="4" name="矩形 3"/>
          <p:cNvSpPr/>
          <p:nvPr/>
        </p:nvSpPr>
        <p:spPr>
          <a:xfrm>
            <a:off x="2267744" y="1916832"/>
            <a:ext cx="4680520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信天主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/</a:t>
            </a:r>
            <a:r>
              <a:rPr lang="zh-HK" altLang="en-US" sz="3200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全心信主</a:t>
            </a:r>
            <a:endParaRPr lang="en-US" altLang="zh-HK" sz="3200" b="1" dirty="0">
              <a:solidFill>
                <a:schemeClr val="accent5">
                  <a:lumMod val="50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不拜神佛</a:t>
            </a:r>
            <a:endParaRPr lang="en-US" altLang="zh-HK" sz="3200" b="1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不占卜、</a:t>
            </a:r>
            <a:r>
              <a:rPr lang="zh-HK" altLang="en-US" sz="32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睇掌相</a:t>
            </a:r>
            <a:endParaRPr lang="en-US" altLang="zh-HK" sz="3200" b="1" dirty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不信星座、風水、運程</a:t>
            </a:r>
            <a:endParaRPr lang="en-US" altLang="zh-HK" sz="3200" b="1" dirty="0">
              <a:solidFill>
                <a:schemeClr val="accent6">
                  <a:lumMod val="75000"/>
                </a:schemeClr>
              </a:solidFill>
              <a:sym typeface="Wingdings"/>
            </a:endParaRPr>
          </a:p>
          <a:p>
            <a:pPr marL="285750" indent="-285750" algn="ctr">
              <a:buFont typeface="Wingdings"/>
              <a:buChar char=""/>
            </a:pPr>
            <a:endParaRPr lang="zh-HK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33" y="695076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8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2" y="2780928"/>
            <a:ext cx="2736304" cy="365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285720" y="428604"/>
            <a:ext cx="5544616" cy="602229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2800" b="1" dirty="0">
                <a:solidFill>
                  <a:srgbClr val="FF0000"/>
                </a:solidFill>
                <a:sym typeface="Wingdings"/>
              </a:rPr>
              <a:t>不迷信、不崇拜偶像</a:t>
            </a:r>
            <a:endParaRPr lang="en-US" altLang="zh-HK" sz="28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2800" b="1" dirty="0">
                <a:solidFill>
                  <a:srgbClr val="FF0000"/>
                </a:solidFill>
              </a:rPr>
              <a:t>心口如一、</a:t>
            </a:r>
            <a:r>
              <a:rPr lang="zh-HK" altLang="en-US" sz="2800" b="1" dirty="0">
                <a:solidFill>
                  <a:srgbClr val="FF0000"/>
                </a:solidFill>
                <a:sym typeface="Wingdings"/>
              </a:rPr>
              <a:t>遵守承諾</a:t>
            </a:r>
            <a:endParaRPr lang="en-US" altLang="zh-HK" sz="2800" b="1" dirty="0">
              <a:solidFill>
                <a:srgbClr val="FF0000"/>
              </a:solidFill>
              <a:sym typeface="Wingdings"/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2800" b="1" dirty="0">
                <a:solidFill>
                  <a:srgbClr val="FF0000"/>
                </a:solidFill>
              </a:rPr>
              <a:t>作息有時、</a:t>
            </a:r>
            <a:r>
              <a:rPr lang="zh-TW" altLang="en-US" sz="28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重視</a:t>
            </a:r>
            <a:r>
              <a:rPr lang="zh-HK" altLang="en-US" sz="2800" b="1" dirty="0">
                <a:solidFill>
                  <a:srgbClr val="FF0000"/>
                </a:solidFill>
              </a:rPr>
              <a:t>家庭日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1200"/>
              </a:spcBef>
              <a:buFontTx/>
              <a:buAutoNum type="arabicPeriod"/>
            </a:pPr>
            <a:r>
              <a:rPr lang="zh-HK" altLang="en-US" sz="2800" b="1" dirty="0">
                <a:solidFill>
                  <a:srgbClr val="FF0000"/>
                </a:solidFill>
              </a:rPr>
              <a:t>親子彼此尊重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5. </a:t>
            </a:r>
            <a:r>
              <a:rPr lang="zh-HK" altLang="en-US" sz="2800" b="1" dirty="0">
                <a:solidFill>
                  <a:srgbClr val="FF0000"/>
                </a:solidFill>
              </a:rPr>
              <a:t>尊重生命、</a:t>
            </a:r>
            <a:r>
              <a:rPr lang="zh-HK" altLang="en-US" sz="2800" b="1" dirty="0">
                <a:solidFill>
                  <a:srgbClr val="FF0000"/>
                </a:solidFill>
                <a:sym typeface="Wingdings"/>
              </a:rPr>
              <a:t>愛惜</a:t>
            </a:r>
            <a:r>
              <a:rPr lang="zh-HK" altLang="en-US" sz="2800" b="1" dirty="0">
                <a:solidFill>
                  <a:srgbClr val="FF0000"/>
                </a:solidFill>
              </a:rPr>
              <a:t>生命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6.</a:t>
            </a:r>
            <a:r>
              <a:rPr lang="zh-HK" altLang="en-US" sz="2800" b="1" dirty="0">
                <a:solidFill>
                  <a:srgbClr val="FF0000"/>
                </a:solidFill>
              </a:rPr>
              <a:t>保持身心純潔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7. </a:t>
            </a:r>
            <a:r>
              <a:rPr lang="zh-HK" altLang="en-US" sz="2800" b="1" dirty="0">
                <a:solidFill>
                  <a:srgbClr val="FF0000"/>
                </a:solidFill>
              </a:rPr>
              <a:t>知足、取之有道</a:t>
            </a: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8.</a:t>
            </a:r>
            <a:r>
              <a:rPr lang="zh-HK" altLang="en-US" sz="2800" b="1" dirty="0">
                <a:solidFill>
                  <a:srgbClr val="FF0000"/>
                </a:solidFill>
              </a:rPr>
              <a:t>善用口舌</a:t>
            </a:r>
            <a:endParaRPr lang="en-US" altLang="zh-HK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9.</a:t>
            </a:r>
            <a:r>
              <a:rPr lang="zh-HK" altLang="en-US" sz="2800" b="1" dirty="0">
                <a:solidFill>
                  <a:srgbClr val="FF0000"/>
                </a:solidFill>
              </a:rPr>
              <a:t>保持身心純潔、欣賞伴侶、</a:t>
            </a:r>
            <a:r>
              <a:rPr lang="zh-TW" altLang="en-US" sz="28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愛家</a:t>
            </a:r>
            <a:endParaRPr lang="zh-HK" altLang="en-US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solidFill>
                  <a:srgbClr val="FF0000"/>
                </a:solidFill>
              </a:rPr>
              <a:t>10.</a:t>
            </a:r>
            <a:r>
              <a:rPr lang="zh-HK" altLang="en-US" sz="2800" b="1" dirty="0">
                <a:solidFill>
                  <a:srgbClr val="FF0000"/>
                </a:solidFill>
              </a:rPr>
              <a:t>知足、善用世物</a:t>
            </a:r>
            <a:endParaRPr lang="zh-HK" altLang="en-US" b="1" dirty="0">
              <a:solidFill>
                <a:srgbClr val="FF0000"/>
              </a:solidFill>
            </a:endParaRPr>
          </a:p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082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546265" y="1021278"/>
            <a:ext cx="7628985" cy="152029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主賜的幸福十則</a:t>
            </a:r>
            <a:endParaRPr kumimoji="0" lang="zh-HK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  <p:pic>
        <p:nvPicPr>
          <p:cNvPr id="3" name="irc_mi" descr="Image result for palm cartoon hand">
            <a:hlinkClick r:id="rId2" tgtFrame="&quot;_blank&quot;"/>
          </p:cNvPr>
          <p:cNvPicPr/>
          <p:nvPr/>
        </p:nvPicPr>
        <p:blipFill>
          <a:blip r:embed="rId3" cstate="print"/>
          <a:srcRect l="7536" r="7795" b="17918"/>
          <a:stretch>
            <a:fillRect/>
          </a:stretch>
        </p:blipFill>
        <p:spPr bwMode="auto">
          <a:xfrm>
            <a:off x="4572000" y="2643182"/>
            <a:ext cx="2662733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rc_mi" descr="Image result for palm cartoon hand">
            <a:hlinkClick r:id="rId2" tgtFrame="&quot;_blank&quot;"/>
          </p:cNvPr>
          <p:cNvPicPr/>
          <p:nvPr/>
        </p:nvPicPr>
        <p:blipFill>
          <a:blip r:embed="rId4" cstate="print"/>
          <a:srcRect l="7536" r="7795" b="17918"/>
          <a:stretch>
            <a:fillRect/>
          </a:stretch>
        </p:blipFill>
        <p:spPr bwMode="auto">
          <a:xfrm flipH="1">
            <a:off x="1928794" y="2643182"/>
            <a:ext cx="264320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9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67544" y="620688"/>
            <a:ext cx="7628985" cy="152029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800" kern="100" dirty="0">
                <a:latin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kumimoji="0" lang="zh-HK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明明是規戒，為何說帶給我們幸福？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40BA629-0BD1-4717-2AB9-FE65B7E0B6C6}"/>
              </a:ext>
            </a:extLst>
          </p:cNvPr>
          <p:cNvSpPr txBox="1">
            <a:spLocks/>
          </p:cNvSpPr>
          <p:nvPr/>
        </p:nvSpPr>
        <p:spPr>
          <a:xfrm>
            <a:off x="453714" y="2668853"/>
            <a:ext cx="8006718" cy="152029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800" kern="100" dirty="0">
                <a:latin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kumimoji="0" lang="zh-HK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明明是規戒，為何說讓我們自由行善？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AE85E1D-F18F-62FF-AEE4-E08A3680F858}"/>
              </a:ext>
            </a:extLst>
          </p:cNvPr>
          <p:cNvSpPr txBox="1"/>
          <p:nvPr/>
        </p:nvSpPr>
        <p:spPr>
          <a:xfrm>
            <a:off x="453714" y="4717018"/>
            <a:ext cx="7272808" cy="159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algn="ctr"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800" kern="100" dirty="0">
                <a:latin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altLang="zh-HK" sz="4800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HK" altLang="en-US" sz="4800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為甚麼</a:t>
            </a:r>
            <a:r>
              <a:rPr lang="zh-TW" altLang="en-US" sz="4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人</a:t>
            </a:r>
            <a:r>
              <a:rPr lang="zh-HK" altLang="en-US" sz="4800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要聽從天主的教導</a:t>
            </a:r>
            <a:r>
              <a:rPr lang="zh-TW" altLang="zh-HK" sz="4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5852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ice board Royalty Free Vector Image - VectorStock">
            <a:extLst>
              <a:ext uri="{FF2B5EF4-FFF2-40B4-BE49-F238E27FC236}">
                <a16:creationId xmlns:a16="http://schemas.microsoft.com/office/drawing/2014/main" id="{A29618C6-A173-3700-1C67-C154218E7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190"/>
          <a:stretch/>
        </p:blipFill>
        <p:spPr bwMode="auto">
          <a:xfrm>
            <a:off x="510063" y="908720"/>
            <a:ext cx="81136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20685F6-B186-CADE-B06F-BC24FA27AFFB}"/>
              </a:ext>
            </a:extLst>
          </p:cNvPr>
          <p:cNvSpPr txBox="1"/>
          <p:nvPr/>
        </p:nvSpPr>
        <p:spPr>
          <a:xfrm>
            <a:off x="1979712" y="1865362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  <a:ea typeface="華康娃娃體"/>
              </a:rPr>
              <a:t>喜歡上主誡命的人，真是有福！</a:t>
            </a:r>
            <a:r>
              <a:rPr lang="en-US" altLang="zh-HK" sz="7200" b="1" dirty="0">
                <a:solidFill>
                  <a:srgbClr val="0070C0"/>
                </a:solidFill>
                <a:ea typeface="華康娃娃體"/>
              </a:rPr>
              <a:t> </a:t>
            </a:r>
            <a:r>
              <a:rPr lang="en-US" altLang="zh-HK" sz="32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latin typeface="+mn-ea"/>
              </a:rPr>
              <a:t>詠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華康娃娃體"/>
                <a:cs typeface="Times New Roman" panose="02020603050405020304" pitchFamily="18" charset="0"/>
              </a:rPr>
              <a:t>112:1)</a:t>
            </a:r>
            <a:endParaRPr lang="zh-HK" altLang="en-US" sz="3200" b="1" dirty="0">
              <a:solidFill>
                <a:srgbClr val="0070C0"/>
              </a:solidFill>
              <a:ea typeface="華康娃娃體"/>
            </a:endParaRPr>
          </a:p>
        </p:txBody>
      </p:sp>
      <p:pic>
        <p:nvPicPr>
          <p:cNvPr id="2" name="圖片 1" descr="Cartoon Moses free image download">
            <a:extLst>
              <a:ext uri="{FF2B5EF4-FFF2-40B4-BE49-F238E27FC236}">
                <a16:creationId xmlns:a16="http://schemas.microsoft.com/office/drawing/2014/main" id="{8793A9E3-76A7-F12B-35E4-6FCE7308895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6660232" y="3861048"/>
            <a:ext cx="2045712" cy="2592288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8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6A63-B76F-4CD1-8501-3E9710ACEC89}" type="slidenum">
              <a:rPr lang="zh-TW" altLang="en-US" smtClean="0"/>
              <a:pPr/>
              <a:t>44</a:t>
            </a:fld>
            <a:endParaRPr lang="zh-TW" altLang="en-US"/>
          </a:p>
        </p:txBody>
      </p:sp>
      <p:pic>
        <p:nvPicPr>
          <p:cNvPr id="2" name="圖片 1" descr="C:\Users\2LEUNGS\Pictures\約板.jpg">
            <a:extLst>
              <a:ext uri="{FF2B5EF4-FFF2-40B4-BE49-F238E27FC236}">
                <a16:creationId xmlns:a16="http://schemas.microsoft.com/office/drawing/2014/main" id="{48694137-D751-4369-39F0-6199941FC929}"/>
              </a:ext>
            </a:extLst>
          </p:cNvPr>
          <p:cNvPicPr/>
          <p:nvPr/>
        </p:nvPicPr>
        <p:blipFill>
          <a:blip r:embed="rId3"/>
          <a:srcRect l="4354" t="25936" r="53118" b="9154"/>
          <a:stretch>
            <a:fillRect/>
          </a:stretch>
        </p:blipFill>
        <p:spPr bwMode="auto">
          <a:xfrm rot="21277202">
            <a:off x="694275" y="1374671"/>
            <a:ext cx="3649510" cy="5007863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7683765-5643-38EC-0A7B-CD01584F2BBD}"/>
              </a:ext>
            </a:extLst>
          </p:cNvPr>
          <p:cNvSpPr txBox="1"/>
          <p:nvPr/>
        </p:nvSpPr>
        <p:spPr>
          <a:xfrm rot="21242138">
            <a:off x="1277536" y="2350556"/>
            <a:ext cx="290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欽崇一天主在萬有之上</a:t>
            </a:r>
            <a:endParaRPr lang="en-US" altLang="zh-TW" sz="30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endParaRPr lang="en-US" altLang="zh-TW" sz="30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毋呼天主聖名以發虛誓</a:t>
            </a:r>
            <a:endParaRPr lang="en-US" altLang="zh-TW" sz="30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endParaRPr lang="en-US" altLang="zh-TW" sz="30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守瞻禮主日</a:t>
            </a:r>
            <a:endParaRPr lang="en-US" altLang="zh-TW" sz="30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 dirty="0"/>
          </a:p>
        </p:txBody>
      </p:sp>
      <p:pic>
        <p:nvPicPr>
          <p:cNvPr id="4" name="圖片 3" descr="C:\Users\2LEUNGS\Pictures\約板.jpg">
            <a:extLst>
              <a:ext uri="{FF2B5EF4-FFF2-40B4-BE49-F238E27FC236}">
                <a16:creationId xmlns:a16="http://schemas.microsoft.com/office/drawing/2014/main" id="{6D714AE0-DB3E-9102-EF8E-2BEC576C94A0}"/>
              </a:ext>
            </a:extLst>
          </p:cNvPr>
          <p:cNvPicPr/>
          <p:nvPr/>
        </p:nvPicPr>
        <p:blipFill rotWithShape="1">
          <a:blip r:embed="rId3"/>
          <a:srcRect l="54085" t="25936" r="4561" b="9154"/>
          <a:stretch/>
        </p:blipFill>
        <p:spPr bwMode="auto">
          <a:xfrm rot="429028">
            <a:off x="4379779" y="1522353"/>
            <a:ext cx="3717325" cy="4913015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5ED24DD-96CB-CFB5-920E-7E44C60D9B99}"/>
              </a:ext>
            </a:extLst>
          </p:cNvPr>
          <p:cNvSpPr txBox="1"/>
          <p:nvPr/>
        </p:nvSpPr>
        <p:spPr>
          <a:xfrm rot="488193">
            <a:off x="4670397" y="2451495"/>
            <a:ext cx="30757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孝敬父母</a:t>
            </a:r>
            <a:endParaRPr lang="en-US" altLang="zh-TW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毋殺人</a:t>
            </a:r>
            <a:endParaRPr lang="en-US" altLang="zh-TW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毋行邪淫</a:t>
            </a:r>
            <a:endParaRPr lang="en-US" altLang="zh-TW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毋偷盜</a:t>
            </a:r>
            <a:endParaRPr lang="en-US" altLang="zh-TW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毋妄証</a:t>
            </a:r>
            <a:endParaRPr lang="en-US" altLang="zh-TW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毋願他人妻</a:t>
            </a:r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夫</a:t>
            </a:r>
            <a:endParaRPr lang="en-US" altLang="zh-TW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毋貪他人財物</a:t>
            </a:r>
            <a:endParaRPr lang="zh-TW" altLang="en-US" sz="24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DE2CE11-3D86-A5D6-18C8-1B6DCE0D52A5}"/>
              </a:ext>
            </a:extLst>
          </p:cNvPr>
          <p:cNvSpPr txBox="1"/>
          <p:nvPr/>
        </p:nvSpPr>
        <p:spPr>
          <a:xfrm>
            <a:off x="2048867" y="136959"/>
            <a:ext cx="4803568" cy="356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HK" altLang="zh-HK" sz="1800" b="1" kern="100" spc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與天主教教育五大核心價值之關係</a:t>
            </a:r>
            <a:endParaRPr lang="en-US" altLang="zh-HK" sz="1800" b="1" kern="100" spc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AF70F07-3C16-2BE4-758C-89B8B18F8A4C}"/>
              </a:ext>
            </a:extLst>
          </p:cNvPr>
          <p:cNvSpPr txBox="1"/>
          <p:nvPr/>
        </p:nvSpPr>
        <p:spPr>
          <a:xfrm>
            <a:off x="809571" y="568280"/>
            <a:ext cx="7282159" cy="646331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HK" altLang="en-US" sz="3600" b="1" kern="100" spc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真理</a:t>
            </a:r>
            <a:r>
              <a:rPr lang="zh-HK" altLang="zh-HK" sz="3600" b="1" kern="100" spc="10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HK" altLang="en-US" sz="3600" b="1" kern="100" spc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誡命</a:t>
            </a:r>
            <a:r>
              <a:rPr lang="en-US" altLang="zh-HK" sz="3600" b="1" kern="100" spc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HK" altLang="en-US" sz="3600" b="1" kern="100" spc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辨別是非善惡之準則</a:t>
            </a:r>
            <a:endParaRPr lang="zh-TW" altLang="zh-HK" sz="36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6A63-B76F-4CD1-8501-3E9710ACEC89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2" name="圖片 1" descr="C:\Users\2LEUNGS\Pictures\約板.jpg">
            <a:extLst>
              <a:ext uri="{FF2B5EF4-FFF2-40B4-BE49-F238E27FC236}">
                <a16:creationId xmlns:a16="http://schemas.microsoft.com/office/drawing/2014/main" id="{48694137-D751-4369-39F0-6199941FC929}"/>
              </a:ext>
            </a:extLst>
          </p:cNvPr>
          <p:cNvPicPr/>
          <p:nvPr/>
        </p:nvPicPr>
        <p:blipFill>
          <a:blip r:embed="rId3"/>
          <a:srcRect l="4354" t="25936" r="53118" b="9154"/>
          <a:stretch>
            <a:fillRect/>
          </a:stretch>
        </p:blipFill>
        <p:spPr bwMode="auto">
          <a:xfrm rot="21277202">
            <a:off x="694275" y="1374671"/>
            <a:ext cx="3649510" cy="5007863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7683765-5643-38EC-0A7B-CD01584F2BBD}"/>
              </a:ext>
            </a:extLst>
          </p:cNvPr>
          <p:cNvSpPr txBox="1"/>
          <p:nvPr/>
        </p:nvSpPr>
        <p:spPr>
          <a:xfrm rot="21242138">
            <a:off x="1277536" y="2350556"/>
            <a:ext cx="290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欽崇一天主在萬有之上</a:t>
            </a:r>
            <a:endParaRPr lang="en-US" altLang="zh-TW" sz="30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endParaRPr lang="en-US" altLang="zh-TW" sz="30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毋呼天主聖名以發虛誓</a:t>
            </a:r>
            <a:endParaRPr lang="en-US" altLang="zh-TW" sz="30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endParaRPr lang="en-US" altLang="zh-TW" sz="30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守瞻禮主日</a:t>
            </a:r>
            <a:endParaRPr lang="en-US" altLang="zh-TW" sz="30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 dirty="0"/>
          </a:p>
        </p:txBody>
      </p:sp>
      <p:pic>
        <p:nvPicPr>
          <p:cNvPr id="4" name="圖片 3" descr="C:\Users\2LEUNGS\Pictures\約板.jpg">
            <a:extLst>
              <a:ext uri="{FF2B5EF4-FFF2-40B4-BE49-F238E27FC236}">
                <a16:creationId xmlns:a16="http://schemas.microsoft.com/office/drawing/2014/main" id="{6D714AE0-DB3E-9102-EF8E-2BEC576C94A0}"/>
              </a:ext>
            </a:extLst>
          </p:cNvPr>
          <p:cNvPicPr/>
          <p:nvPr/>
        </p:nvPicPr>
        <p:blipFill rotWithShape="1">
          <a:blip r:embed="rId3"/>
          <a:srcRect l="54085" t="25936" r="4561" b="9154"/>
          <a:stretch/>
        </p:blipFill>
        <p:spPr bwMode="auto">
          <a:xfrm rot="429028">
            <a:off x="4379779" y="1522353"/>
            <a:ext cx="3717325" cy="4913015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5ED24DD-96CB-CFB5-920E-7E44C60D9B99}"/>
              </a:ext>
            </a:extLst>
          </p:cNvPr>
          <p:cNvSpPr txBox="1"/>
          <p:nvPr/>
        </p:nvSpPr>
        <p:spPr>
          <a:xfrm rot="488193">
            <a:off x="4670397" y="2451495"/>
            <a:ext cx="30757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孝敬父母</a:t>
            </a:r>
            <a:endParaRPr lang="en-US" altLang="zh-TW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毋殺人</a:t>
            </a:r>
            <a:endParaRPr lang="en-US" altLang="zh-TW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毋行邪淫</a:t>
            </a:r>
            <a:endParaRPr lang="en-US" altLang="zh-TW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毋偷盜</a:t>
            </a:r>
            <a:endParaRPr lang="en-US" altLang="zh-TW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毋妄証</a:t>
            </a:r>
            <a:endParaRPr lang="en-US" altLang="zh-TW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毋願他人妻</a:t>
            </a:r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夫</a:t>
            </a:r>
            <a:endParaRPr lang="en-US" altLang="zh-TW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毋貪他人財物</a:t>
            </a:r>
            <a:endParaRPr lang="zh-TW" altLang="en-US" sz="24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DE2CE11-3D86-A5D6-18C8-1B6DCE0D52A5}"/>
              </a:ext>
            </a:extLst>
          </p:cNvPr>
          <p:cNvSpPr txBox="1"/>
          <p:nvPr/>
        </p:nvSpPr>
        <p:spPr>
          <a:xfrm>
            <a:off x="2048867" y="136959"/>
            <a:ext cx="4803568" cy="356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HK" altLang="zh-HK" sz="1800" b="1" kern="100" spc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與天主教教育五大核心價值之關係</a:t>
            </a:r>
            <a:endParaRPr lang="en-US" altLang="zh-HK" sz="1800" b="1" kern="100" spc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68BB04B-DB7C-FD93-66F4-C3B77D8773BC}"/>
              </a:ext>
            </a:extLst>
          </p:cNvPr>
          <p:cNvSpPr txBox="1"/>
          <p:nvPr/>
        </p:nvSpPr>
        <p:spPr>
          <a:xfrm>
            <a:off x="274187" y="663769"/>
            <a:ext cx="8352928" cy="646331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HK" sz="3600" b="1" kern="100" spc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HK" altLang="zh-HK" sz="3600" b="1" kern="100" spc="10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義德</a:t>
            </a:r>
            <a:r>
              <a:rPr lang="zh-HK" altLang="zh-HK" sz="3200" b="1" kern="100" spc="100" dirty="0">
                <a:solidFill>
                  <a:srgbClr val="0070C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HK" sz="3200" b="1" kern="100" spc="100" dirty="0">
                <a:solidFill>
                  <a:srgbClr val="0070C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使人樂於給予上主或近人應得的</a:t>
            </a:r>
            <a:endParaRPr lang="zh-TW" altLang="zh-HK" sz="32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437EC3A-E891-446F-ABFD-528279E9ED5D}"/>
              </a:ext>
            </a:extLst>
          </p:cNvPr>
          <p:cNvSpPr txBox="1"/>
          <p:nvPr/>
        </p:nvSpPr>
        <p:spPr>
          <a:xfrm>
            <a:off x="363556" y="517793"/>
            <a:ext cx="8492919" cy="1272208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endParaRPr lang="en-US" altLang="zh-HK" sz="3600" b="1" kern="100" spc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en-US" altLang="zh-HK" sz="3600" b="1" kern="100" spc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</a:pPr>
            <a:r>
              <a:rPr lang="zh-HK" altLang="zh-HK" sz="4200" b="1" kern="100" spc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與天主教教育五大核心價值之關係</a:t>
            </a:r>
            <a:endParaRPr lang="en-US" altLang="zh-HK" sz="4200" b="1" kern="100" spc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C9798C6-C4AF-41EA-92E7-48F036AC2BE0}"/>
              </a:ext>
            </a:extLst>
          </p:cNvPr>
          <p:cNvSpPr txBox="1"/>
          <p:nvPr/>
        </p:nvSpPr>
        <p:spPr>
          <a:xfrm>
            <a:off x="449294" y="4492739"/>
            <a:ext cx="7259135" cy="1754326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HK" altLang="en-US" sz="3600" b="1" kern="100" spc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愛</a:t>
            </a:r>
            <a:r>
              <a:rPr lang="zh-HK" altLang="zh-HK" sz="3600" b="1" kern="100" spc="10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德：</a:t>
            </a:r>
            <a:r>
              <a:rPr lang="zh-HK" altLang="en-US" sz="3600" b="1" kern="100" spc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愛主愛人</a:t>
            </a:r>
            <a:endParaRPr lang="en-US" altLang="zh-HK" sz="3600" b="1" kern="100" spc="100" dirty="0">
              <a:solidFill>
                <a:srgbClr val="0070C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/>
              <a:t>    </a:t>
            </a:r>
            <a:r>
              <a:rPr lang="zh-TW" altLang="zh-HK" dirty="0"/>
              <a:t>其實『不可奸淫，不可殺人，不可偷盜，不可貪戀，』</a:t>
            </a:r>
            <a:endParaRPr lang="en-US" altLang="zh-TW" dirty="0"/>
          </a:p>
          <a:p>
            <a:r>
              <a:rPr lang="en-US" altLang="zh-TW" dirty="0"/>
              <a:t>    </a:t>
            </a:r>
            <a:r>
              <a:rPr lang="zh-TW" altLang="zh-HK" dirty="0"/>
              <a:t>以及其他任何誡命，都包含在這句話裡：</a:t>
            </a:r>
            <a:endParaRPr lang="en-US" altLang="zh-TW" dirty="0"/>
          </a:p>
          <a:p>
            <a:r>
              <a:rPr lang="en-US" altLang="zh-TW" dirty="0"/>
              <a:t>    </a:t>
            </a:r>
            <a:r>
              <a:rPr lang="zh-TW" altLang="zh-HK" dirty="0"/>
              <a:t>就是『愛你的近人如你自己。』（羅</a:t>
            </a:r>
            <a:r>
              <a:rPr lang="en-US" altLang="zh-HK" dirty="0"/>
              <a:t>13</a:t>
            </a:r>
            <a:r>
              <a:rPr lang="zh-TW" altLang="zh-HK" dirty="0"/>
              <a:t>：</a:t>
            </a:r>
            <a:r>
              <a:rPr lang="en-US" altLang="zh-HK" dirty="0"/>
              <a:t>9</a:t>
            </a:r>
            <a:r>
              <a:rPr lang="zh-TW" altLang="zh-HK" dirty="0"/>
              <a:t>）</a:t>
            </a:r>
            <a:endParaRPr lang="en-US" altLang="zh-TW" dirty="0"/>
          </a:p>
          <a:p>
            <a:r>
              <a:rPr lang="en-US" altLang="zh-TW" dirty="0"/>
              <a:t>    </a:t>
            </a:r>
            <a:r>
              <a:rPr lang="zh-TW" altLang="zh-HK" dirty="0"/>
              <a:t>愛不加害於人，所以愛就是法律的滿全。</a:t>
            </a:r>
            <a:r>
              <a:rPr lang="zh-HK" altLang="zh-HK" dirty="0"/>
              <a:t>（羅</a:t>
            </a:r>
            <a:r>
              <a:rPr lang="en-US" altLang="zh-HK" dirty="0"/>
              <a:t>13</a:t>
            </a:r>
            <a:r>
              <a:rPr lang="zh-HK" altLang="zh-HK" dirty="0"/>
              <a:t>：</a:t>
            </a:r>
            <a:r>
              <a:rPr lang="en-US" altLang="zh-HK" dirty="0"/>
              <a:t>10</a:t>
            </a:r>
            <a:r>
              <a:rPr lang="zh-HK" altLang="zh-HK" dirty="0"/>
              <a:t>）</a:t>
            </a:r>
            <a:endParaRPr lang="zh-TW" altLang="zh-HK" sz="36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8B0F2E6-2253-48B7-A3E1-48F1DC28B9EA}"/>
              </a:ext>
            </a:extLst>
          </p:cNvPr>
          <p:cNvSpPr txBox="1"/>
          <p:nvPr/>
        </p:nvSpPr>
        <p:spPr>
          <a:xfrm>
            <a:off x="449293" y="3039014"/>
            <a:ext cx="7259136" cy="1200329"/>
          </a:xfrm>
          <a:prstGeom prst="rect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HK" sz="3600" b="1" kern="100" spc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HK" altLang="zh-HK" sz="3600" b="1" kern="100" spc="10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義德</a:t>
            </a:r>
            <a:r>
              <a:rPr lang="zh-HK" altLang="zh-HK" sz="3600" b="1" kern="100" spc="100" dirty="0">
                <a:solidFill>
                  <a:srgbClr val="0070C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HK" sz="3600" b="1" kern="100" spc="100" dirty="0">
                <a:solidFill>
                  <a:srgbClr val="0070C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使人樂於給予上主</a:t>
            </a:r>
            <a:endParaRPr lang="en-US" altLang="zh-TW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或近人應得的</a:t>
            </a:r>
            <a:endParaRPr lang="zh-TW" altLang="zh-HK" sz="36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 descr="Cartoon Moses free image download">
            <a:extLst>
              <a:ext uri="{FF2B5EF4-FFF2-40B4-BE49-F238E27FC236}">
                <a16:creationId xmlns:a16="http://schemas.microsoft.com/office/drawing/2014/main" id="{17213DB5-D331-4300-8D17-C0489E2F08D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7029791" y="4036285"/>
            <a:ext cx="1826684" cy="2464177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E686CEC-4ECA-4F1A-B404-84413BCD2C86}"/>
              </a:ext>
            </a:extLst>
          </p:cNvPr>
          <p:cNvSpPr txBox="1"/>
          <p:nvPr/>
        </p:nvSpPr>
        <p:spPr>
          <a:xfrm>
            <a:off x="426270" y="2088001"/>
            <a:ext cx="7282159" cy="646331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HK" altLang="en-US" sz="3600" b="1" kern="100" spc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真理</a:t>
            </a:r>
            <a:r>
              <a:rPr lang="zh-HK" altLang="zh-HK" sz="3600" b="1" kern="100" spc="10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HK" altLang="en-US" sz="3600" b="1" kern="100" spc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誡命</a:t>
            </a:r>
            <a:r>
              <a:rPr lang="en-US" altLang="zh-HK" sz="3600" b="1" kern="100" spc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r>
              <a:rPr lang="zh-HK" altLang="en-US" sz="3600" b="1" kern="100" spc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辨別是非善惡之準則</a:t>
            </a:r>
            <a:endParaRPr lang="zh-TW" altLang="zh-HK" sz="36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36DBFDC-23C1-FD88-9A02-6CE601AF5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30" t="21511" r="23429" b="13313"/>
          <a:stretch/>
        </p:blipFill>
        <p:spPr bwMode="auto">
          <a:xfrm>
            <a:off x="2297981" y="1692780"/>
            <a:ext cx="4513553" cy="4491428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E0E164BB-DC08-073D-6C82-312403E32330}"/>
              </a:ext>
            </a:extLst>
          </p:cNvPr>
          <p:cNvSpPr/>
          <p:nvPr/>
        </p:nvSpPr>
        <p:spPr>
          <a:xfrm>
            <a:off x="2154457" y="1713844"/>
            <a:ext cx="4793807" cy="4667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30000" b="1" dirty="0"/>
              <a:t>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4BBE79A-F860-3BE0-21AF-967B1C3E3251}"/>
              </a:ext>
            </a:extLst>
          </p:cNvPr>
          <p:cNvSpPr txBox="1"/>
          <p:nvPr/>
        </p:nvSpPr>
        <p:spPr>
          <a:xfrm>
            <a:off x="1368203" y="751572"/>
            <a:ext cx="6366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十個首要培育的價值觀和態度</a:t>
            </a:r>
            <a:endParaRPr lang="zh-HK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11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75E10DA5-ABC0-4232-A562-B6A01E6D0A24}"/>
              </a:ext>
            </a:extLst>
          </p:cNvPr>
          <p:cNvSpPr/>
          <p:nvPr/>
        </p:nvSpPr>
        <p:spPr>
          <a:xfrm>
            <a:off x="429555" y="311836"/>
            <a:ext cx="8174712" cy="63328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" name="圖片 1" descr="Cartoon Moses free image download">
            <a:extLst>
              <a:ext uri="{FF2B5EF4-FFF2-40B4-BE49-F238E27FC236}">
                <a16:creationId xmlns:a16="http://schemas.microsoft.com/office/drawing/2014/main" id="{81D7D7DF-FD3F-566A-CC94-A237972477E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6745" b="27704"/>
          <a:stretch/>
        </p:blipFill>
        <p:spPr bwMode="auto">
          <a:xfrm flipH="1">
            <a:off x="6588223" y="3789040"/>
            <a:ext cx="2093828" cy="2757124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C448B06-86FC-7776-C5C8-F7AB06C52D8E}"/>
              </a:ext>
            </a:extLst>
          </p:cNvPr>
          <p:cNvSpPr txBox="1"/>
          <p:nvPr/>
        </p:nvSpPr>
        <p:spPr>
          <a:xfrm>
            <a:off x="343060" y="3756180"/>
            <a:ext cx="6912768" cy="631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kern="100" dirty="0">
                <a:latin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altLang="zh-HK" sz="3200" b="1" kern="1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HK" altLang="en-US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為甚麼</a:t>
            </a:r>
            <a:r>
              <a:rPr lang="zh-TW" altLang="en-US" sz="3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人</a:t>
            </a:r>
            <a:r>
              <a:rPr lang="zh-HK" altLang="en-US" sz="3200" b="1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要聽從天主的教導</a:t>
            </a:r>
            <a:r>
              <a:rPr lang="zh-TW" altLang="zh-HK" sz="3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C34A796-F940-E258-7023-BA9F97F266FB}"/>
              </a:ext>
            </a:extLst>
          </p:cNvPr>
          <p:cNvSpPr txBox="1"/>
          <p:nvPr/>
        </p:nvSpPr>
        <p:spPr>
          <a:xfrm>
            <a:off x="358204" y="764630"/>
            <a:ext cx="846226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6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HK" sz="6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60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誡命</a:t>
            </a:r>
            <a:r>
              <a:rPr lang="zh-TW" altLang="zh-HK" sz="6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endParaRPr lang="zh-HK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6C5E99C-57FB-62D4-8EBD-C5B8D64B80FD}"/>
              </a:ext>
            </a:extLst>
          </p:cNvPr>
          <p:cNvSpPr txBox="1"/>
          <p:nvPr/>
        </p:nvSpPr>
        <p:spPr>
          <a:xfrm>
            <a:off x="611560" y="2066704"/>
            <a:ext cx="7632848" cy="136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lang="zh-TW" altLang="en-US" sz="3200" b="1" kern="1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頒佈</a:t>
            </a:r>
            <a:r>
              <a:rPr lang="zh-HK" altLang="en-US" sz="3200" b="1" kern="100" dirty="0">
                <a:solidFill>
                  <a:srgbClr val="0070C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的過程是怎樣的</a:t>
            </a:r>
            <a:r>
              <a:rPr lang="zh-TW" altLang="zh-HK" sz="3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endParaRPr lang="en-US" altLang="zh-TW" sz="32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8100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kern="100" dirty="0">
                <a:solidFill>
                  <a:srgbClr val="0070C0"/>
                </a:solidFill>
                <a:latin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en-US" altLang="zh-HK" sz="3200" b="1" kern="100" dirty="0">
                <a:solidFill>
                  <a:srgbClr val="0070C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HK" altLang="en-US" sz="3200" b="1" kern="100" dirty="0">
                <a:solidFill>
                  <a:srgbClr val="0070C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為</a:t>
            </a:r>
            <a:r>
              <a:rPr lang="zh-TW" altLang="zh-HK" sz="3200" b="1" kern="1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甚麼</a:t>
            </a:r>
            <a:r>
              <a:rPr lang="zh-TW" altLang="en-US" sz="3200" b="1" kern="1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天主用這方式頒佈誡命</a:t>
            </a:r>
            <a:r>
              <a:rPr lang="zh-TW" altLang="zh-HK" sz="3200" b="1" kern="1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？</a:t>
            </a:r>
            <a:endParaRPr lang="zh-HK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2976" y="1214422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6000" b="1" dirty="0">
                <a:latin typeface="微軟正黑體" pitchFamily="34" charset="-120"/>
                <a:ea typeface="微軟正黑體" pitchFamily="34" charset="-120"/>
              </a:rPr>
              <a:t>謹送上誠摯的祝福！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D54-07BE-4056-B06B-03D1F71838EC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267744" y="1916832"/>
            <a:ext cx="4680520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/>
              <a:buChar char=""/>
            </a:pPr>
            <a:endParaRPr lang="zh-HK" altLang="en-US" dirty="0"/>
          </a:p>
        </p:txBody>
      </p:sp>
      <p:pic>
        <p:nvPicPr>
          <p:cNvPr id="8" name="Picture 2" descr="http://ts2.mm.bing.net/th?id=H.4966306237647989&amp;pid=15.1"/>
          <p:cNvPicPr>
            <a:picLocks noChangeAspect="1" noChangeArrowheads="1"/>
          </p:cNvPicPr>
          <p:nvPr/>
        </p:nvPicPr>
        <p:blipFill rotWithShape="1">
          <a:blip r:embed="rId4" cstate="print"/>
          <a:srcRect t="21502" r="19063"/>
          <a:stretch/>
        </p:blipFill>
        <p:spPr bwMode="auto">
          <a:xfrm>
            <a:off x="1500166" y="2071678"/>
            <a:ext cx="2531774" cy="1841599"/>
          </a:xfrm>
          <a:prstGeom prst="rect">
            <a:avLst/>
          </a:prstGeom>
          <a:noFill/>
        </p:spPr>
      </p:pic>
      <p:sp>
        <p:nvSpPr>
          <p:cNvPr id="9" name="圓角矩形圖說文字 8"/>
          <p:cNvSpPr/>
          <p:nvPr/>
        </p:nvSpPr>
        <p:spPr>
          <a:xfrm>
            <a:off x="4608004" y="1825772"/>
            <a:ext cx="3636404" cy="1656184"/>
          </a:xfrm>
          <a:prstGeom prst="wedgeRoundRectCallout">
            <a:avLst>
              <a:gd name="adj1" fmla="val -73510"/>
              <a:gd name="adj2" fmla="val 31674"/>
              <a:gd name="adj3" fmla="val 16667"/>
            </a:avLst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4000" b="1" dirty="0">
                <a:solidFill>
                  <a:srgbClr val="FF0000"/>
                </a:solidFill>
                <a:sym typeface="Wingdings"/>
              </a:rPr>
              <a:t>不迷信</a:t>
            </a:r>
            <a:endParaRPr lang="en-US" altLang="zh-HK" sz="4000" b="1" dirty="0">
              <a:solidFill>
                <a:srgbClr val="FF0000"/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4000" b="1" dirty="0">
                <a:solidFill>
                  <a:srgbClr val="FF0000"/>
                </a:solidFill>
                <a:sym typeface="Wingdings"/>
              </a:rPr>
              <a:t>不崇拜偶像</a:t>
            </a:r>
            <a:endParaRPr lang="zh-HK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69" y="717549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圓角矩形圖說文字 5">
            <a:extLst>
              <a:ext uri="{FF2B5EF4-FFF2-40B4-BE49-F238E27FC236}">
                <a16:creationId xmlns:a16="http://schemas.microsoft.com/office/drawing/2014/main" id="{67CDBFF6-C677-404A-B24E-11B225CC72CF}"/>
              </a:ext>
            </a:extLst>
          </p:cNvPr>
          <p:cNvSpPr/>
          <p:nvPr/>
        </p:nvSpPr>
        <p:spPr>
          <a:xfrm>
            <a:off x="1187624" y="753026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1. </a:t>
            </a:r>
            <a:r>
              <a:rPr lang="zh-HK" altLang="en-US" sz="3200" b="1" dirty="0">
                <a:solidFill>
                  <a:srgbClr val="FF0000"/>
                </a:solidFill>
              </a:rPr>
              <a:t>欽崇一天主在萬有之上</a:t>
            </a:r>
          </a:p>
        </p:txBody>
      </p:sp>
      <p:sp>
        <p:nvSpPr>
          <p:cNvPr id="12" name="圓角矩形圖說文字 11"/>
          <p:cNvSpPr/>
          <p:nvPr/>
        </p:nvSpPr>
        <p:spPr>
          <a:xfrm>
            <a:off x="419429" y="4762979"/>
            <a:ext cx="3357586" cy="1285884"/>
          </a:xfrm>
          <a:prstGeom prst="wedgeRoundRectCallout">
            <a:avLst>
              <a:gd name="adj1" fmla="val -2217"/>
              <a:gd name="adj2" fmla="val -11081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rgbClr val="0070C0"/>
                </a:solidFill>
                <a:sym typeface="Wingdings"/>
              </a:rPr>
              <a:t>改名轉運</a:t>
            </a:r>
            <a:endParaRPr lang="en-US" altLang="zh-HK" sz="3200" b="1" dirty="0">
              <a:solidFill>
                <a:srgbClr val="0070C0"/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bg1"/>
                </a:solidFill>
              </a:rPr>
              <a:t>腳頭</a:t>
            </a:r>
            <a:r>
              <a:rPr lang="zh-HK" altLang="en-US" sz="3200" dirty="0">
                <a:solidFill>
                  <a:schemeClr val="bg1"/>
                </a:solidFill>
              </a:rPr>
              <a:t>（</a:t>
            </a:r>
            <a:r>
              <a:rPr lang="zh-TW" altLang="en-US" sz="3200" dirty="0">
                <a:solidFill>
                  <a:schemeClr val="bg1"/>
                </a:solidFill>
              </a:rPr>
              <a:t>好</a:t>
            </a:r>
            <a:r>
              <a:rPr lang="en-US" altLang="zh-TW" sz="3200" dirty="0">
                <a:solidFill>
                  <a:schemeClr val="bg1"/>
                </a:solidFill>
              </a:rPr>
              <a:t>/</a:t>
            </a:r>
            <a:r>
              <a:rPr lang="zh-TW" altLang="en-US" sz="3200" dirty="0">
                <a:solidFill>
                  <a:schemeClr val="bg1"/>
                </a:solidFill>
              </a:rPr>
              <a:t>不好）</a:t>
            </a:r>
            <a:endParaRPr lang="en-US" altLang="zh-TW" sz="3200" dirty="0">
              <a:solidFill>
                <a:schemeClr val="bg1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4948371" y="3863876"/>
            <a:ext cx="1785950" cy="785818"/>
          </a:xfrm>
          <a:prstGeom prst="wedgeRoundRectCallout">
            <a:avLst>
              <a:gd name="adj1" fmla="val -105635"/>
              <a:gd name="adj2" fmla="val -878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chemeClr val="bg1"/>
                </a:solidFill>
              </a:rPr>
              <a:t>追星族</a:t>
            </a:r>
            <a:endParaRPr lang="en-US" altLang="zh-TW" sz="3200" dirty="0">
              <a:solidFill>
                <a:schemeClr val="bg1"/>
              </a:solidFill>
            </a:endParaRPr>
          </a:p>
        </p:txBody>
      </p:sp>
      <p:sp>
        <p:nvSpPr>
          <p:cNvPr id="5" name="圓角矩形圖說文字 12">
            <a:extLst>
              <a:ext uri="{FF2B5EF4-FFF2-40B4-BE49-F238E27FC236}">
                <a16:creationId xmlns:a16="http://schemas.microsoft.com/office/drawing/2014/main" id="{E7E829E2-597F-DE05-177C-6109F2E04831}"/>
              </a:ext>
            </a:extLst>
          </p:cNvPr>
          <p:cNvSpPr/>
          <p:nvPr/>
        </p:nvSpPr>
        <p:spPr>
          <a:xfrm>
            <a:off x="4165868" y="4956571"/>
            <a:ext cx="1785950" cy="785818"/>
          </a:xfrm>
          <a:prstGeom prst="wedgeRoundRectCallout">
            <a:avLst>
              <a:gd name="adj1" fmla="val -59090"/>
              <a:gd name="adj2" fmla="val -170927"/>
              <a:gd name="adj3" fmla="val 16667"/>
            </a:avLst>
          </a:prstGeom>
          <a:solidFill>
            <a:srgbClr val="E8D9F3"/>
          </a:solidFill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3200" dirty="0">
                <a:solidFill>
                  <a:schemeClr val="bg1"/>
                </a:solidFill>
              </a:rPr>
              <a:t>童子手</a:t>
            </a:r>
            <a:endParaRPr lang="en-US" altLang="zh-TW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3278AFD-64BD-1A50-54D0-F7C48447A037}"/>
              </a:ext>
            </a:extLst>
          </p:cNvPr>
          <p:cNvSpPr/>
          <p:nvPr/>
        </p:nvSpPr>
        <p:spPr>
          <a:xfrm>
            <a:off x="287524" y="260648"/>
            <a:ext cx="8568952" cy="63367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HK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德訓篇</a:t>
            </a:r>
            <a:r>
              <a:rPr lang="en-US" altLang="zh-HK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15</a:t>
            </a:r>
            <a:r>
              <a:rPr lang="zh-TW" altLang="zh-HK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HK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14-21</a:t>
            </a:r>
          </a:p>
          <a:p>
            <a:r>
              <a:rPr lang="zh-TW" altLang="zh-HK" sz="2400" b="1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上主在起初就造了人，並賦給他自決的能力；</a:t>
            </a:r>
            <a:endParaRPr lang="en-US" altLang="zh-TW" sz="2400" b="1" kern="0" dirty="0">
              <a:solidFill>
                <a:srgbClr val="696969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r>
              <a:rPr lang="zh-TW" altLang="zh-HK" sz="2400" b="1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又給他定了法律和誡命。</a:t>
            </a:r>
            <a:endParaRPr lang="zh-TW" altLang="zh-HK" sz="24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400" b="1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假使你願意，就能遵守他的誡命；成為一個忠信的人，</a:t>
            </a:r>
            <a:endParaRPr lang="en-US" altLang="zh-TW" sz="2400" b="1" kern="0" dirty="0">
              <a:solidFill>
                <a:srgbClr val="696969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r>
              <a:rPr lang="zh-TW" altLang="zh-HK" sz="2400" b="1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完全在於你自願。</a:t>
            </a:r>
            <a:endParaRPr lang="zh-TW" altLang="zh-HK" sz="24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400" b="1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他在你面前安放了火與水，你可任意伸手選取；</a:t>
            </a:r>
            <a:endParaRPr lang="zh-TW" altLang="zh-HK" sz="24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400" b="1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生死善惡，都在人面前；人願意那樣，就賜給他那樣。</a:t>
            </a:r>
            <a:endParaRPr lang="zh-TW" altLang="zh-HK" sz="24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400" b="1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因為，上主的智慧是廣大的，他強而有力，不斷在察看著萬物。</a:t>
            </a:r>
            <a:endParaRPr lang="zh-TW" altLang="zh-HK" sz="24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400" b="1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他的眼睛注視敬畏他的人，他洞悉人的一切行為。</a:t>
            </a:r>
            <a:endParaRPr lang="zh-TW" altLang="zh-HK" sz="24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400" b="1" kern="0" dirty="0">
                <a:solidFill>
                  <a:srgbClr val="696969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他從未吩咐人作惡，他從未准許人犯罪。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22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3278AFD-64BD-1A50-54D0-F7C48447A037}"/>
              </a:ext>
            </a:extLst>
          </p:cNvPr>
          <p:cNvSpPr/>
          <p:nvPr/>
        </p:nvSpPr>
        <p:spPr>
          <a:xfrm>
            <a:off x="287524" y="260648"/>
            <a:ext cx="8568952" cy="63367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瑪</a:t>
            </a:r>
            <a:r>
              <a:rPr lang="en-US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5:17-37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0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「</a:t>
            </a:r>
            <a:r>
              <a:rPr lang="zh-TW" altLang="zh-HK" sz="18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你們不要以為我來是廢除法律或先知，我來不是為廢除，而是為成全。</a:t>
            </a:r>
            <a:endParaRPr lang="zh-TW" altLang="zh-HK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18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我實在告訴你們：即使天地過去了，一撇或一畫也決不會從法律上過去，必待一切完成。</a:t>
            </a:r>
            <a:endParaRPr lang="zh-TW" altLang="zh-HK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18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所以，誰若廢除這些誡命中最小的一條，也這樣教訓人，在天國裏，他將稱為最小的；但誰若實行，也這樣教訓人，這人在天國裏將稱為大的。</a:t>
            </a:r>
            <a:endParaRPr lang="zh-TW" altLang="zh-HK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18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我告訴你們：除非你們的義德超過經師和法利塞人的義德，你們決進不了天國。</a:t>
            </a:r>
            <a:endParaRPr lang="zh-TW" altLang="zh-HK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你們一向聽過給古人說：『不可殺人！』誰若殺了人，應受裁判。</a:t>
            </a:r>
            <a:endParaRPr lang="zh-TW" altLang="zh-HK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我卻對你們說：凡向自己弟兄發怒的，就要受裁判；誰若向自己的弟兄說『傻子』，就要受議會的裁判；誰若說『瘋子』，就要受火獄的罰。</a:t>
            </a:r>
            <a:endParaRPr lang="zh-TW" altLang="zh-HK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18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所以，你若在祭壇前，要獻你的禮物時，在那裏想起你的弟兄有什麼怨你的事，就把你的禮物留在那裏，留在祭壇前，先去與你的弟兄和好，然後再來獻你的禮物。</a:t>
            </a:r>
            <a:endParaRPr lang="zh-TW" altLang="zh-HK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18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當你和你的對頭還在路上，趕快與他和解，免得對頭把你交與判官，判官交給差役，把你投在獄裏。</a:t>
            </a:r>
            <a:endParaRPr lang="zh-TW" altLang="zh-HK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18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我實在告訴你：非到你還了最後的一文，決不能從那裏出來。</a:t>
            </a:r>
            <a:endParaRPr lang="zh-TW" altLang="zh-HK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3278AFD-64BD-1A50-54D0-F7C48447A037}"/>
              </a:ext>
            </a:extLst>
          </p:cNvPr>
          <p:cNvSpPr/>
          <p:nvPr/>
        </p:nvSpPr>
        <p:spPr>
          <a:xfrm>
            <a:off x="287524" y="260648"/>
            <a:ext cx="8568952" cy="63367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瑪</a:t>
            </a:r>
            <a:r>
              <a:rPr lang="en-US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5:17-37</a:t>
            </a: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你們一向聽說過：『不可姦淫！』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我卻對你們說：凡注視婦女，有意貪戀她的，他已在心裏姦淫了她。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若是你的右眼使你跌倒，剜出它來，從你身上扔掉，因為喪失你一個肢體，比你全身投入地獄裏，為你更好；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若你的右手使你跌倒，砍下它來，從你身上扔掉，因為喪失你一個肢體，比你全身投入地獄裏，為你更好。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又說過：『誰若休妻，就該給她休書。』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我卻給你們說：除了姘居外，凡休自己的妻子的，便是叫她受姦污；並且誰若娶被休的婦人，就是犯姦淫。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64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F3278AFD-64BD-1A50-54D0-F7C48447A037}"/>
              </a:ext>
            </a:extLst>
          </p:cNvPr>
          <p:cNvSpPr/>
          <p:nvPr/>
        </p:nvSpPr>
        <p:spPr>
          <a:xfrm>
            <a:off x="287524" y="260648"/>
            <a:ext cx="8568952" cy="63367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瑪</a:t>
            </a:r>
            <a:r>
              <a:rPr lang="en-US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5:17-37</a:t>
            </a: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你們又一向聽過對古人說：『不可發虛誓！要向上主償還你的誓願！』</a:t>
            </a:r>
            <a:endParaRPr lang="zh-TW" altLang="zh-HK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我卻對你們說：你們總不可發誓：不可指天，因為天是天主的寶座；</a:t>
            </a:r>
            <a:endParaRPr lang="zh-TW" altLang="zh-HK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不可指地，因為地是他的腳凳；不可指耶路撒冷，因為她是大王的城市；</a:t>
            </a:r>
            <a:endParaRPr lang="zh-TW" altLang="zh-HK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也不可指你的頭發誓，因為你不能使一根頭髮變白或變黑。</a:t>
            </a:r>
            <a:endParaRPr lang="zh-TW" altLang="zh-HK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zh-HK" sz="2400" kern="0" dirty="0">
                <a:solidFill>
                  <a:srgbClr val="696969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你們的話該當是：是就說是，非就說非；其他多餘的，便是出於邪惡。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3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2752386" cy="354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圓角矩形圖說文字 6"/>
          <p:cNvSpPr/>
          <p:nvPr/>
        </p:nvSpPr>
        <p:spPr>
          <a:xfrm>
            <a:off x="755576" y="692696"/>
            <a:ext cx="7560840" cy="1872208"/>
          </a:xfrm>
          <a:prstGeom prst="wedgeRoundRectCallout">
            <a:avLst>
              <a:gd name="adj1" fmla="val 708"/>
              <a:gd name="adj2" fmla="val 968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002060"/>
                </a:solidFill>
              </a:rPr>
              <a:t>2.</a:t>
            </a:r>
            <a:r>
              <a:rPr lang="zh-HK" altLang="en-US" sz="4800" b="1" dirty="0">
                <a:solidFill>
                  <a:srgbClr val="002060"/>
                </a:solidFill>
              </a:rPr>
              <a:t>毋呼天主聖名以發虛誓</a:t>
            </a:r>
          </a:p>
        </p:txBody>
      </p:sp>
    </p:spTree>
    <p:extLst>
      <p:ext uri="{BB962C8B-B14F-4D97-AF65-F5344CB8AC3E}">
        <p14:creationId xmlns:p14="http://schemas.microsoft.com/office/powerpoint/2010/main" val="324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231740" y="1890564"/>
            <a:ext cx="4680520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rgbClr val="002060"/>
                </a:solidFill>
                <a:sym typeface="Wingdings"/>
              </a:rPr>
              <a:t>尊重天主的名字</a:t>
            </a:r>
            <a:endParaRPr lang="en-US" altLang="zh-HK" sz="3200" b="1" dirty="0">
              <a:solidFill>
                <a:srgbClr val="002060"/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rgbClr val="0070C0"/>
                </a:solidFill>
                <a:sym typeface="Wingdings"/>
              </a:rPr>
              <a:t>拿天主的聖名開玩笑或發假誓</a:t>
            </a:r>
            <a:endParaRPr lang="en-US" altLang="zh-HK" sz="3200" b="1" dirty="0">
              <a:solidFill>
                <a:srgbClr val="0070C0"/>
              </a:solidFill>
              <a:sym typeface="Wingdings"/>
            </a:endParaRPr>
          </a:p>
          <a:p>
            <a:pPr marL="285750" indent="-285750">
              <a:buFont typeface="Wingdings"/>
              <a:buChar char=""/>
            </a:pPr>
            <a:r>
              <a:rPr lang="zh-HK" altLang="en-US" sz="3200" b="1" dirty="0">
                <a:solidFill>
                  <a:srgbClr val="002060"/>
                </a:solidFill>
                <a:sym typeface="Wingdings"/>
              </a:rPr>
              <a:t>不說藐視天主的話</a:t>
            </a:r>
            <a:endParaRPr lang="en-US" altLang="zh-HK" sz="3200" b="1" dirty="0">
              <a:solidFill>
                <a:srgbClr val="002060"/>
              </a:solidFill>
              <a:sym typeface="Wingdings"/>
            </a:endParaRPr>
          </a:p>
          <a:p>
            <a:pPr marL="285750" indent="-285750" algn="ctr">
              <a:buFont typeface="Wingdings"/>
              <a:buChar char=""/>
            </a:pPr>
            <a:endParaRPr lang="zh-HK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1995835" y="797477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2.</a:t>
            </a:r>
            <a:r>
              <a:rPr lang="zh-HK" altLang="en-US" sz="3200" b="1" dirty="0">
                <a:solidFill>
                  <a:srgbClr val="FF0000"/>
                </a:solidFill>
              </a:rPr>
              <a:t>毋呼天主聖名以發虛誓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69" y="717549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03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076" name="Picture 3" descr="TR010362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619672" y="980728"/>
            <a:ext cx="5414838" cy="612068"/>
          </a:xfrm>
          <a:prstGeom prst="wedgeRoundRectCallout">
            <a:avLst>
              <a:gd name="adj1" fmla="val 42282"/>
              <a:gd name="adj2" fmla="val 505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2.</a:t>
            </a:r>
            <a:r>
              <a:rPr lang="zh-HK" altLang="en-US" sz="3200" b="1" dirty="0">
                <a:solidFill>
                  <a:srgbClr val="FF0000"/>
                </a:solidFill>
              </a:rPr>
              <a:t>毋呼天主聖名以發虛誓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6672"/>
            <a:ext cx="849535" cy="109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親子的圖片搜尋結果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9797" t="4952" r="15864" b="7565"/>
          <a:stretch>
            <a:fillRect/>
          </a:stretch>
        </p:blipFill>
        <p:spPr bwMode="auto">
          <a:xfrm>
            <a:off x="1259632" y="2708920"/>
            <a:ext cx="2376264" cy="242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圓角矩形圖說文字 11"/>
          <p:cNvSpPr/>
          <p:nvPr/>
        </p:nvSpPr>
        <p:spPr>
          <a:xfrm>
            <a:off x="4139952" y="2132856"/>
            <a:ext cx="3528392" cy="1787045"/>
          </a:xfrm>
          <a:prstGeom prst="wedgeRoundRectCallout">
            <a:avLst>
              <a:gd name="adj1" fmla="val -73078"/>
              <a:gd name="adj2" fmla="val 3446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zh-HK" altLang="en-US" sz="4800" b="1" dirty="0">
                <a:solidFill>
                  <a:srgbClr val="FF0000"/>
                </a:solidFill>
              </a:rPr>
              <a:t>心口如一</a:t>
            </a:r>
          </a:p>
          <a:p>
            <a:pPr algn="ctr">
              <a:buFont typeface="Arial" pitchFamily="34" charset="0"/>
              <a:buChar char="•"/>
            </a:pPr>
            <a:r>
              <a:rPr lang="zh-HK" altLang="en-US" sz="4800" b="1" dirty="0">
                <a:solidFill>
                  <a:srgbClr val="FF0000"/>
                </a:solidFill>
                <a:sym typeface="Wingdings"/>
              </a:rPr>
              <a:t>遵守承諾</a:t>
            </a:r>
            <a:endParaRPr lang="zh-HK" altLang="en-US" sz="4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2752386" cy="354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圓角矩形圖說文字 5"/>
          <p:cNvSpPr/>
          <p:nvPr/>
        </p:nvSpPr>
        <p:spPr>
          <a:xfrm>
            <a:off x="1403648" y="476672"/>
            <a:ext cx="6624736" cy="2160240"/>
          </a:xfrm>
          <a:prstGeom prst="wedgeRoundRectCallout">
            <a:avLst>
              <a:gd name="adj1" fmla="val 1356"/>
              <a:gd name="adj2" fmla="val 8476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</a:rPr>
              <a:t>3.</a:t>
            </a:r>
            <a:r>
              <a:rPr lang="zh-HK" altLang="en-US" sz="4800" b="1" dirty="0">
                <a:solidFill>
                  <a:srgbClr val="FF0000"/>
                </a:solidFill>
              </a:rPr>
              <a:t>守瞻禮主日</a:t>
            </a:r>
          </a:p>
        </p:txBody>
      </p:sp>
    </p:spTree>
    <p:extLst>
      <p:ext uri="{BB962C8B-B14F-4D97-AF65-F5344CB8AC3E}">
        <p14:creationId xmlns:p14="http://schemas.microsoft.com/office/powerpoint/2010/main" val="26681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夏日">
  <a:themeElements>
    <a:clrScheme name="夏日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夏日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夏日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夏日</Template>
  <TotalTime>1078</TotalTime>
  <Words>2604</Words>
  <Application>Microsoft Office PowerPoint</Application>
  <PresentationFormat>如螢幕大小 (4:3)</PresentationFormat>
  <Paragraphs>350</Paragraphs>
  <Slides>53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73" baseType="lpstr">
      <vt:lpstr>Nunito</vt:lpstr>
      <vt:lpstr>Roboto</vt:lpstr>
      <vt:lpstr>細明體</vt:lpstr>
      <vt:lpstr>華康娃娃體</vt:lpstr>
      <vt:lpstr>華康細圓體</vt:lpstr>
      <vt:lpstr>微軟正黑體</vt:lpstr>
      <vt:lpstr>新細明體</vt:lpstr>
      <vt:lpstr>標楷體</vt:lpstr>
      <vt:lpstr>Arial</vt:lpstr>
      <vt:lpstr>Calibri</vt:lpstr>
      <vt:lpstr>Courier New</vt:lpstr>
      <vt:lpstr>Lucida Sans Unicode</vt:lpstr>
      <vt:lpstr>Times New Roman</vt:lpstr>
      <vt:lpstr>Trebuchet MS</vt:lpstr>
      <vt:lpstr>Verdana</vt:lpstr>
      <vt:lpstr>Webdings</vt:lpstr>
      <vt:lpstr>Wingdings</vt:lpstr>
      <vt:lpstr>Wingdings 2</vt:lpstr>
      <vt:lpstr>Wingdings 3</vt:lpstr>
      <vt:lpstr>夏日</vt:lpstr>
      <vt:lpstr>幸福十則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聖家</vt:lpstr>
      <vt:lpstr>聖家</vt:lpstr>
      <vt:lpstr>聖家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神奇指揮棒 (誡命)</dc:title>
  <dc:creator>jfsleung</dc:creator>
  <cp:lastModifiedBy>sfacs</cp:lastModifiedBy>
  <cp:revision>167</cp:revision>
  <dcterms:created xsi:type="dcterms:W3CDTF">2015-02-07T09:55:58Z</dcterms:created>
  <dcterms:modified xsi:type="dcterms:W3CDTF">2023-02-18T00:55:52Z</dcterms:modified>
</cp:coreProperties>
</file>